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4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25.xml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22.xml"/>
  <Override ContentType="application/vnd.openxmlformats-officedocument.presentationml.slide+xml" PartName="/ppt/slides/slide26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12.xml"/>
  <Override ContentType="application/vnd.openxmlformats-officedocument.presentationml.slide+xml" PartName="/ppt/slides/slide17.xml"/>
  <Override ContentType="application/vnd.openxmlformats-officedocument.presentationml.slide+xml" PartName="/ppt/slides/slide25.xml"/>
  <Override ContentType="application/vnd.openxmlformats-officedocument.presentationml.slide+xml" PartName="/ppt/slides/slide20.xml"/>
  <Override ContentType="application/vnd.openxmlformats-officedocument.presentationml.slide+xml" PartName="/ppt/slides/slide21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2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23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1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48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69" r:id="rId18"/>
    <p:sldId id="270" r:id="rId19"/>
    <p:sldId id="271" r:id="rId20"/>
    <p:sldId id="272" r:id="rId21"/>
    <p:sldId id="273" r:id="rId22"/>
    <p:sldId id="274" r:id="rId23"/>
    <p:sldId id="275" r:id="rId24"/>
    <p:sldId id="276" r:id="rId25"/>
    <p:sldId id="277" r:id="rId26"/>
    <p:sldId id="278" r:id="rId27"/>
    <p:sldId id="279" r:id="rId28"/>
    <p:sldId id="280" r:id="rId29"/>
    <p:sldId id="281" r:id="rId30"/>
  </p:sldIdLst>
  <p:sldSz cy="6858000" cx="12192000"/>
  <p:notesSz cx="6858000" cy="9144000"/>
  <p:defaultTextStyle>
    <a:defPPr lvl="0">
      <a:defRPr lang="de-DE"/>
    </a:defPPr>
    <a:lvl1pPr defTabSz="914400" eaLnBrk="1" hangingPunct="1" latinLnBrk="0" lvl="0" marL="0" rtl="0" algn="l">
      <a:defRPr kern="1200" sz="1800">
        <a:solidFill>
          <a:schemeClr val="tx1"/>
        </a:solidFill>
        <a:latin typeface="+mn-lt"/>
        <a:ea typeface="+mn-ea"/>
        <a:cs typeface="+mn-cs"/>
      </a:defRPr>
    </a:lvl1pPr>
    <a:lvl2pPr defTabSz="914400" eaLnBrk="1" hangingPunct="1" latinLnBrk="0" lvl="1" marL="457200" rtl="0" algn="l">
      <a:defRPr kern="1200" sz="1800">
        <a:solidFill>
          <a:schemeClr val="tx1"/>
        </a:solidFill>
        <a:latin typeface="+mn-lt"/>
        <a:ea typeface="+mn-ea"/>
        <a:cs typeface="+mn-cs"/>
      </a:defRPr>
    </a:lvl2pPr>
    <a:lvl3pPr defTabSz="914400" eaLnBrk="1" hangingPunct="1" latinLnBrk="0" lvl="2" marL="914400" rtl="0" algn="l">
      <a:defRPr kern="1200" sz="1800">
        <a:solidFill>
          <a:schemeClr val="tx1"/>
        </a:solidFill>
        <a:latin typeface="+mn-lt"/>
        <a:ea typeface="+mn-ea"/>
        <a:cs typeface="+mn-cs"/>
      </a:defRPr>
    </a:lvl3pPr>
    <a:lvl4pPr defTabSz="914400" eaLnBrk="1" hangingPunct="1" latinLnBrk="0" lvl="3" marL="1371600" rtl="0" algn="l">
      <a:defRPr kern="1200" sz="1800">
        <a:solidFill>
          <a:schemeClr val="tx1"/>
        </a:solidFill>
        <a:latin typeface="+mn-lt"/>
        <a:ea typeface="+mn-ea"/>
        <a:cs typeface="+mn-cs"/>
      </a:defRPr>
    </a:lvl4pPr>
    <a:lvl5pPr defTabSz="914400" eaLnBrk="1" hangingPunct="1" latinLnBrk="0" lvl="4" marL="1828800" rtl="0" algn="l">
      <a:defRPr kern="1200" sz="1800">
        <a:solidFill>
          <a:schemeClr val="tx1"/>
        </a:solidFill>
        <a:latin typeface="+mn-lt"/>
        <a:ea typeface="+mn-ea"/>
        <a:cs typeface="+mn-cs"/>
      </a:defRPr>
    </a:lvl5pPr>
    <a:lvl6pPr defTabSz="914400" eaLnBrk="1" hangingPunct="1" latinLnBrk="0" lvl="5" marL="2286000" rtl="0" algn="l">
      <a:defRPr kern="1200" sz="1800">
        <a:solidFill>
          <a:schemeClr val="tx1"/>
        </a:solidFill>
        <a:latin typeface="+mn-lt"/>
        <a:ea typeface="+mn-ea"/>
        <a:cs typeface="+mn-cs"/>
      </a:defRPr>
    </a:lvl6pPr>
    <a:lvl7pPr defTabSz="914400" eaLnBrk="1" hangingPunct="1" latinLnBrk="0" lvl="6" marL="2743200" rtl="0" algn="l">
      <a:defRPr kern="1200" sz="1800">
        <a:solidFill>
          <a:schemeClr val="tx1"/>
        </a:solidFill>
        <a:latin typeface="+mn-lt"/>
        <a:ea typeface="+mn-ea"/>
        <a:cs typeface="+mn-cs"/>
      </a:defRPr>
    </a:lvl7pPr>
    <a:lvl8pPr defTabSz="914400" eaLnBrk="1" hangingPunct="1" latinLnBrk="0" lvl="7" marL="3200400" rtl="0" algn="l">
      <a:defRPr kern="1200" sz="1800">
        <a:solidFill>
          <a:schemeClr val="tx1"/>
        </a:solidFill>
        <a:latin typeface="+mn-lt"/>
        <a:ea typeface="+mn-ea"/>
        <a:cs typeface="+mn-cs"/>
      </a:defRPr>
    </a:lvl8pPr>
    <a:lvl9pPr defTabSz="914400" eaLnBrk="1" hangingPunct="1" latinLnBrk="0" lvl="8" marL="3657600" rtl="0" algn="l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1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6.xml"/><Relationship Id="rId22" Type="http://schemas.openxmlformats.org/officeDocument/2006/relationships/slide" Target="slides/slide18.xml"/><Relationship Id="rId21" Type="http://schemas.openxmlformats.org/officeDocument/2006/relationships/slide" Target="slides/slide17.xml"/><Relationship Id="rId24" Type="http://schemas.openxmlformats.org/officeDocument/2006/relationships/slide" Target="slides/slide20.xml"/><Relationship Id="rId23" Type="http://schemas.openxmlformats.org/officeDocument/2006/relationships/slide" Target="slides/slide19.xml"/><Relationship Id="rId1" Type="http://schemas.openxmlformats.org/officeDocument/2006/relationships/theme" Target="theme/theme1.xml"/><Relationship Id="rId2" Type="http://schemas.openxmlformats.org/officeDocument/2006/relationships/presProps" Target="presProps1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26" Type="http://schemas.openxmlformats.org/officeDocument/2006/relationships/slide" Target="slides/slide22.xml"/><Relationship Id="rId25" Type="http://schemas.openxmlformats.org/officeDocument/2006/relationships/slide" Target="slides/slide21.xml"/><Relationship Id="rId28" Type="http://schemas.openxmlformats.org/officeDocument/2006/relationships/slide" Target="slides/slide24.xml"/><Relationship Id="rId27" Type="http://schemas.openxmlformats.org/officeDocument/2006/relationships/slide" Target="slides/slide23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29" Type="http://schemas.openxmlformats.org/officeDocument/2006/relationships/slide" Target="slides/slide25.xml"/><Relationship Id="rId7" Type="http://schemas.openxmlformats.org/officeDocument/2006/relationships/slide" Target="slides/slide3.xml"/><Relationship Id="rId8" Type="http://schemas.openxmlformats.org/officeDocument/2006/relationships/slide" Target="slides/slide4.xml"/><Relationship Id="rId30" Type="http://schemas.openxmlformats.org/officeDocument/2006/relationships/slide" Target="slides/slide26.xml"/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13" Type="http://schemas.openxmlformats.org/officeDocument/2006/relationships/slide" Target="slides/slide9.xml"/><Relationship Id="rId12" Type="http://schemas.openxmlformats.org/officeDocument/2006/relationships/slide" Target="slides/slide8.xml"/><Relationship Id="rId15" Type="http://schemas.openxmlformats.org/officeDocument/2006/relationships/slide" Target="slides/slide11.xml"/><Relationship Id="rId14" Type="http://schemas.openxmlformats.org/officeDocument/2006/relationships/slide" Target="slides/slide10.xml"/><Relationship Id="rId17" Type="http://schemas.openxmlformats.org/officeDocument/2006/relationships/slide" Target="slides/slide13.xml"/><Relationship Id="rId16" Type="http://schemas.openxmlformats.org/officeDocument/2006/relationships/slide" Target="slides/slide12.xml"/><Relationship Id="rId19" Type="http://schemas.openxmlformats.org/officeDocument/2006/relationships/slide" Target="slides/slide15.xml"/><Relationship Id="rId18" Type="http://schemas.openxmlformats.org/officeDocument/2006/relationships/slide" Target="slides/slide14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 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4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2" y="1"/>
            <a:ext cx="3076575" cy="512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92" tIns="45745" rIns="91492" bIns="45745" numCol="1" anchor="t" anchorCtr="0" compatLnSpc="1">
            <a:prstTxWarp prst="textNoShape">
              <a:avLst/>
            </a:prstTxWarp>
          </a:bodyPr>
          <a:lstStyle>
            <a:lvl1pPr algn="l">
              <a:defRPr sz="1100"/>
            </a:lvl1pPr>
          </a:lstStyle>
          <a:p>
            <a:endParaRPr lang="en-US"/>
          </a:p>
        </p:txBody>
      </p:sp>
      <p:sp>
        <p:nvSpPr>
          <p:cNvPr id="104864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021139" y="1"/>
            <a:ext cx="3076575" cy="512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92" tIns="45745" rIns="91492" bIns="45745" numCol="1" anchor="t" anchorCtr="0" compatLnSpc="1">
            <a:prstTxWarp prst="textNoShape">
              <a:avLst/>
            </a:prstTxWarp>
          </a:bodyPr>
          <a:lstStyle>
            <a:lvl1pPr algn="r">
              <a:defRPr sz="1100"/>
            </a:lvl1pPr>
          </a:lstStyle>
          <a:p>
            <a:endParaRPr lang="en-US"/>
          </a:p>
        </p:txBody>
      </p:sp>
      <p:sp>
        <p:nvSpPr>
          <p:cNvPr id="104864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90600" y="766763"/>
            <a:ext cx="5118100" cy="38385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04864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9614" y="4862514"/>
            <a:ext cx="5680075" cy="460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92" tIns="45745" rIns="91492" bIns="4574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4864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2" y="9720264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92" tIns="45745" rIns="91492" bIns="45745" numCol="1" anchor="b" anchorCtr="0" compatLnSpc="1">
            <a:prstTxWarp prst="textNoShape">
              <a:avLst/>
            </a:prstTxWarp>
          </a:bodyPr>
          <a:lstStyle>
            <a:lvl1pPr algn="l">
              <a:defRPr sz="1100"/>
            </a:lvl1pPr>
          </a:lstStyle>
          <a:p>
            <a:endParaRPr lang="en-US"/>
          </a:p>
        </p:txBody>
      </p:sp>
      <p:sp>
        <p:nvSpPr>
          <p:cNvPr id="104864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1139" y="9720264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92" tIns="45745" rIns="91492" bIns="45745" numCol="1" anchor="b" anchorCtr="0" compatLnSpc="1">
            <a:prstTxWarp prst="textNoShape">
              <a:avLst/>
            </a:prstTxWarp>
          </a:bodyPr>
          <a:lstStyle>
            <a:lvl1pPr algn="r">
              <a:defRPr sz="1100"/>
            </a:lvl1pPr>
          </a:lstStyle>
          <a:p>
            <a:fld id="{A9A0EA98-5831-4853-B862-C702E6EB345C}" type="slidenum">
              <a:rPr lang="en-US"/>
              <a:t>‹Nr.›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48900" name="Shape 10489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901" name="Google Shape;1048901;p2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8902" name="Google Shape;1048902;p2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49797" name="Shape 10497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798" name="Google Shape;1049798;g37066da6fdd5ede5_1077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9799" name="Google Shape;1049799;g37066da6fdd5ede5_1077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49897" name="Shape 10498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898" name="Google Shape;1049898;g37066da6fdd5ede5_1273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9899" name="Google Shape;1049899;g37066da6fdd5ede5_1273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49996" name="Shape 10499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997" name="Google Shape;1049997;g37066da6fdd5ede5_1370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9998" name="Google Shape;1049998;g37066da6fdd5ede5_1370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50094" name="Shape 10500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095" name="Google Shape;1050095;g37066da6fdd5ede5_1467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0096" name="Google Shape;1050096;g37066da6fdd5ede5_1467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50193" name="Shape 10501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194" name="Google Shape;1050194;g37066da6fdd5ede5_1564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0195" name="Google Shape;1050195;g37066da6fdd5ede5_1564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50292" name="Shape 10502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293" name="Google Shape;1050293;g37066da6fdd5ede5_1661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0294" name="Google Shape;1050294;g37066da6fdd5ede5_1661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50391" name="Shape 10503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392" name="Google Shape;1050392;g37066da6fdd5ede5_1758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0393" name="Google Shape;1050393;g37066da6fdd5ede5_1758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50491" name="Shape 10504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492" name="Google Shape;1050492;g37066da6fdd5ede5_1856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0493" name="Google Shape;1050493;g37066da6fdd5ede5_1856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50591" name="Shape 10505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592" name="Google Shape;1050592;g37066da6fdd5ede5_1954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0593" name="Google Shape;1050593;g37066da6fdd5ede5_1954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50691" name="Shape 10506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692" name="Google Shape;1050692;g37066da6fdd5ede5_2052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0693" name="Google Shape;1050693;g37066da6fdd5ede5_2052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49000" name="Shape 10490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001" name="Google Shape;1049001;g37066da6fdd5ede5_2738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9002" name="Google Shape;1049002;g37066da6fdd5ede5_2738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50791" name="Shape 10507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792" name="Google Shape;1050792;g37066da6fdd5ede5_2150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0793" name="Google Shape;1050793;g37066da6fdd5ede5_2150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50891" name="Shape 10508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892" name="Google Shape;1050892;g37066da6fdd5ede5_2248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0893" name="Google Shape;1050893;g37066da6fdd5ede5_2248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50991" name="Shape 10509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992" name="Google Shape;1050992;g37066da6fdd5ede5_2346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0993" name="Google Shape;1050993;g37066da6fdd5ede5_2346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51091" name="Shape 10510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1092" name="Google Shape;1051092;g37066da6fdd5ede5_2445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1093" name="Google Shape;1051093;g37066da6fdd5ede5_2445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51190" name="Shape 10511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1191" name="Google Shape;1051191;g37066da6fdd5ede5_2543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1192" name="Google Shape;1051192;g37066da6fdd5ede5_2543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51289" name="Shape 1051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1290" name="Google Shape;1051290;g37066da6fdd5ede5_2640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1291" name="Google Shape;1051291;g37066da6fdd5ede5_2640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49101" name="Shape 1049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102" name="Google Shape;1049102;g37066da6fdd5ede5_197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9103" name="Google Shape;1049103;g37066da6fdd5ede5_197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49200" name="Shape 10492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201" name="Google Shape;1049201;g37066da6fdd5ede5_2839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9202" name="Google Shape;1049202;g37066da6fdd5ede5_2839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49299" name="Shape 1049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300" name="Google Shape;1049300;g37066da6fdd5ede5_294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9301" name="Google Shape;1049301;g37066da6fdd5ede5_294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49398" name="Shape 10493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399" name="Google Shape;1049399;g37066da6fdd5ede5_489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9400" name="Google Shape;1049400;g37066da6fdd5ede5_489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49498" name="Shape 10494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499" name="Google Shape;1049499;g37066da6fdd5ede5_979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9500" name="Google Shape;1049500;g37066da6fdd5ede5_979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49598" name="Shape 10495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599" name="Google Shape;1049599;g37066da6fdd5ede5_782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9600" name="Google Shape;1049600;g37066da6fdd5ede5_782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49697" name="Shape 10496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698" name="Google Shape;1049698;g37066da6fdd5ede5_879:notes"/>
          <p:cNvSpPr txBox="1"/>
          <p:nvPr>
            <p:ph idx="1" type="body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25" lIns="91475" spcFirstLastPara="1" rIns="91475" wrap="square" tIns="45725">
            <a:noAutofit/>
          </a:bodyPr>
          <a:lstStyle/>
          <a:p>
            <a:pPr indent="0" lvl="0" marL="0" rtl="0" algn="l">
              <a:spcBef>
                <a:spcPts val="36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9699" name="Google Shape;1049699;g37066da6fdd5ede5_879:notes"/>
          <p:cNvSpPr/>
          <p:nvPr>
            <p:ph idx="2" type="sldImg"/>
          </p:nvPr>
        </p:nvSpPr>
        <p:spPr>
          <a:xfrm>
            <a:off x="990600" y="766763"/>
            <a:ext cx="5118000" cy="38385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581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1048582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1048583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FB4B2-4F78-524B-B67E-2A7826D15A9B}" type="datetimeFigureOut">
              <a:rPr lang="de-DE" smtClean="0"/>
              <a:t>10.11.2019</a:t>
            </a:fld>
            <a:endParaRPr lang="de-DE"/>
          </a:p>
        </p:txBody>
      </p:sp>
      <p:sp>
        <p:nvSpPr>
          <p:cNvPr id="1048584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48585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11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1048612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1048613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FB4B2-4F78-524B-B67E-2A7826D15A9B}" type="datetimeFigureOut">
              <a:rPr lang="de-DE" smtClean="0"/>
              <a:t>10.11.2019</a:t>
            </a:fld>
            <a:endParaRPr lang="de-DE"/>
          </a:p>
        </p:txBody>
      </p:sp>
      <p:sp>
        <p:nvSpPr>
          <p:cNvPr id="1048614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48615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595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1048596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1048597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FB4B2-4F78-524B-B67E-2A7826D15A9B}" type="datetimeFigureOut">
              <a:rPr lang="de-DE" smtClean="0"/>
              <a:t>10.11.2019</a:t>
            </a:fld>
            <a:endParaRPr lang="de-DE"/>
          </a:p>
        </p:txBody>
      </p:sp>
      <p:sp>
        <p:nvSpPr>
          <p:cNvPr id="1048598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48599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00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1048601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1048602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FB4B2-4F78-524B-B67E-2A7826D15A9B}" type="datetimeFigureOut">
              <a:rPr lang="de-DE" smtClean="0"/>
              <a:t>10.11.2019</a:t>
            </a:fld>
            <a:endParaRPr lang="de-DE"/>
          </a:p>
        </p:txBody>
      </p:sp>
      <p:sp>
        <p:nvSpPr>
          <p:cNvPr id="1048603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48604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16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1048617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1048618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FB4B2-4F78-524B-B67E-2A7826D15A9B}" type="datetimeFigureOut">
              <a:rPr lang="de-DE" smtClean="0"/>
              <a:t>10.11.2019</a:t>
            </a:fld>
            <a:endParaRPr lang="de-DE"/>
          </a:p>
        </p:txBody>
      </p:sp>
      <p:sp>
        <p:nvSpPr>
          <p:cNvPr id="1048619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48620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21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1048622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1048623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1048624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FB4B2-4F78-524B-B67E-2A7826D15A9B}" type="datetimeFigureOut">
              <a:rPr lang="de-DE" smtClean="0"/>
              <a:t>10.11.2019</a:t>
            </a:fld>
            <a:endParaRPr lang="de-DE"/>
          </a:p>
        </p:txBody>
      </p:sp>
      <p:sp>
        <p:nvSpPr>
          <p:cNvPr id="1048625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48626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27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1048628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1048629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1048630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1048631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1048632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FB4B2-4F78-524B-B67E-2A7826D15A9B}" type="datetimeFigureOut">
              <a:rPr lang="de-DE" smtClean="0"/>
              <a:t>10.11.2019</a:t>
            </a:fld>
            <a:endParaRPr lang="de-DE"/>
          </a:p>
        </p:txBody>
      </p:sp>
      <p:sp>
        <p:nvSpPr>
          <p:cNvPr id="1048633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48634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591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1048592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FB4B2-4F78-524B-B67E-2A7826D15A9B}" type="datetimeFigureOut">
              <a:rPr lang="de-DE" smtClean="0"/>
              <a:t>10.11.2019</a:t>
            </a:fld>
            <a:endParaRPr lang="de-DE"/>
          </a:p>
        </p:txBody>
      </p:sp>
      <p:sp>
        <p:nvSpPr>
          <p:cNvPr id="1048593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48594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35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FB4B2-4F78-524B-B67E-2A7826D15A9B}" type="datetimeFigureOut">
              <a:rPr lang="de-DE" smtClean="0"/>
              <a:t>10.11.2019</a:t>
            </a:fld>
            <a:endParaRPr lang="de-DE"/>
          </a:p>
        </p:txBody>
      </p:sp>
      <p:sp>
        <p:nvSpPr>
          <p:cNvPr id="1048636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48637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38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1048639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1048640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1048641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FB4B2-4F78-524B-B67E-2A7826D15A9B}" type="datetimeFigureOut">
              <a:rPr lang="de-DE" smtClean="0"/>
              <a:t>10.11.2019</a:t>
            </a:fld>
            <a:endParaRPr lang="de-DE"/>
          </a:p>
        </p:txBody>
      </p:sp>
      <p:sp>
        <p:nvSpPr>
          <p:cNvPr id="1048642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48643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05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1048606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1048607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1048608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FB4B2-4F78-524B-B67E-2A7826D15A9B}" type="datetimeFigureOut">
              <a:rPr lang="de-DE" smtClean="0"/>
              <a:t>10.11.2019</a:t>
            </a:fld>
            <a:endParaRPr lang="de-DE"/>
          </a:p>
        </p:txBody>
      </p:sp>
      <p:sp>
        <p:nvSpPr>
          <p:cNvPr id="1048609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48610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 /><Relationship Id="rId3" Type="http://schemas.openxmlformats.org/officeDocument/2006/relationships/slideLayout" Target="../slideLayouts/slideLayout3.xml" /><Relationship Id="rId7" Type="http://schemas.openxmlformats.org/officeDocument/2006/relationships/slideLayout" Target="../slideLayouts/slideLayout7.xml" /><Relationship Id="rId12" Type="http://schemas.openxmlformats.org/officeDocument/2006/relationships/theme" Target="../theme/theme1.xml" /><Relationship Id="rId2" Type="http://schemas.openxmlformats.org/officeDocument/2006/relationships/slideLayout" Target="../slideLayouts/slideLayout2.xml" /><Relationship Id="rId1" Type="http://schemas.openxmlformats.org/officeDocument/2006/relationships/slideLayout" Target="../slideLayouts/slideLayout1.xml" /><Relationship Id="rId6" Type="http://schemas.openxmlformats.org/officeDocument/2006/relationships/slideLayout" Target="../slideLayouts/slideLayout6.xml" /><Relationship Id="rId11" Type="http://schemas.openxmlformats.org/officeDocument/2006/relationships/slideLayout" Target="../slideLayouts/slideLayout11.xml" /><Relationship Id="rId5" Type="http://schemas.openxmlformats.org/officeDocument/2006/relationships/slideLayout" Target="../slideLayouts/slideLayout5.xml" /><Relationship Id="rId10" Type="http://schemas.openxmlformats.org/officeDocument/2006/relationships/slideLayout" Target="../slideLayouts/slideLayout10.xml" /><Relationship Id="rId4" Type="http://schemas.openxmlformats.org/officeDocument/2006/relationships/slideLayout" Target="../slideLayouts/slideLayout4.xml" /><Relationship Id="rId9" Type="http://schemas.openxmlformats.org/officeDocument/2006/relationships/slideLayout" Target="../slideLayouts/slideLayout9.xml" 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576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</a:p>
        </p:txBody>
      </p:sp>
      <p:sp>
        <p:nvSpPr>
          <p:cNvPr id="1048577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1048578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FFB4B2-4F78-524B-B67E-2A7826D15A9B}" type="datetimeFigureOut">
              <a:rPr lang="de-DE" smtClean="0"/>
              <a:t>10.11.2019</a:t>
            </a:fld>
            <a:endParaRPr lang="de-DE"/>
          </a:p>
        </p:txBody>
      </p:sp>
      <p:sp>
        <p:nvSpPr>
          <p:cNvPr id="1048579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1048580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1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2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3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4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5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6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7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8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9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0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1.xml"/></Relationships>
</file>

<file path=ppt/slides/_rels/slide2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2.xml"/></Relationships>
</file>

<file path=ppt/slides/_rels/slide2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3.xml"/></Relationships>
</file>

<file path=ppt/slides/_rels/slide2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4.xml"/></Relationships>
</file>

<file path=ppt/slides/_rels/slide2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5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Shape 10488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803" name="Google Shape;1048803;p1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04" name="Google Shape;1048804;p1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05" name="Google Shape;1048805;p1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8806" name="Google Shape;1048806;p1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07" name="Google Shape;1048807;p1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08" name="Google Shape;1048808;p1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09" name="Google Shape;1048809;p1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10" name="Google Shape;1048810;p1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11" name="Google Shape;1048811;p1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12" name="Google Shape;1048812;p1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13" name="Google Shape;1048813;p1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14" name="Google Shape;1048814;p1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15" name="Google Shape;1048815;p1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16" name="Google Shape;1048816;p1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17" name="Google Shape;1048817;p1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18" name="Google Shape;1048818;p1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19" name="Google Shape;1048819;p1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20" name="Google Shape;1048820;p1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21" name="Google Shape;1048821;p1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22" name="Google Shape;1048822;p1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23" name="Google Shape;1048823;p1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24" name="Google Shape;1048824;p1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25" name="Google Shape;1048825;p1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48826" name="Google Shape;1048826;p1"/>
          <p:cNvGrpSpPr/>
          <p:nvPr/>
        </p:nvGrpSpPr>
        <p:grpSpPr>
          <a:xfrm>
            <a:off x="3253039" y="513091"/>
            <a:ext cx="1392887" cy="3681600"/>
            <a:chOff x="2468664" y="571500"/>
            <a:chExt cx="797120" cy="3681600"/>
          </a:xfrm>
        </p:grpSpPr>
        <p:sp>
          <p:nvSpPr>
            <p:cNvPr id="1048827" name="Google Shape;1048827;p1"/>
            <p:cNvSpPr/>
            <p:nvPr/>
          </p:nvSpPr>
          <p:spPr>
            <a:xfrm>
              <a:off x="2468675" y="35628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R13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048828" name="Google Shape;1048828;p1"/>
            <p:cNvGrpSpPr/>
            <p:nvPr/>
          </p:nvGrpSpPr>
          <p:grpSpPr>
            <a:xfrm>
              <a:off x="2468664" y="571500"/>
              <a:ext cx="797120" cy="3681600"/>
              <a:chOff x="2468664" y="571500"/>
              <a:chExt cx="797120" cy="3681600"/>
            </a:xfrm>
          </p:grpSpPr>
          <p:sp>
            <p:nvSpPr>
              <p:cNvPr id="1048829" name="Google Shape;1048829;p1"/>
              <p:cNvSpPr/>
              <p:nvPr/>
            </p:nvSpPr>
            <p:spPr>
              <a:xfrm>
                <a:off x="2468675" y="14919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R4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30" name="Google Shape;1048830;p1"/>
              <p:cNvSpPr/>
              <p:nvPr/>
            </p:nvSpPr>
            <p:spPr>
              <a:xfrm>
                <a:off x="2468668" y="2872501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R10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31" name="Google Shape;1048831;p1"/>
              <p:cNvSpPr/>
              <p:nvPr/>
            </p:nvSpPr>
            <p:spPr>
              <a:xfrm>
                <a:off x="2468675" y="5715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32" name="Google Shape;1048832;p1"/>
              <p:cNvSpPr/>
              <p:nvPr/>
            </p:nvSpPr>
            <p:spPr>
              <a:xfrm>
                <a:off x="2468675" y="8016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33" name="Google Shape;1048833;p1"/>
              <p:cNvSpPr/>
              <p:nvPr/>
            </p:nvSpPr>
            <p:spPr>
              <a:xfrm>
                <a:off x="2468675" y="10317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R2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34" name="Google Shape;1048834;p1"/>
              <p:cNvSpPr/>
              <p:nvPr/>
            </p:nvSpPr>
            <p:spPr>
              <a:xfrm>
                <a:off x="2468675" y="12618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R3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35" name="Google Shape;1048835;p1"/>
              <p:cNvSpPr/>
              <p:nvPr/>
            </p:nvSpPr>
            <p:spPr>
              <a:xfrm>
                <a:off x="2468675" y="17220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R5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36" name="Google Shape;1048836;p1"/>
              <p:cNvSpPr/>
              <p:nvPr/>
            </p:nvSpPr>
            <p:spPr>
              <a:xfrm>
                <a:off x="2468675" y="24123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R8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37" name="Google Shape;1048837;p1"/>
              <p:cNvSpPr/>
              <p:nvPr/>
            </p:nvSpPr>
            <p:spPr>
              <a:xfrm>
                <a:off x="2468666" y="21822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R7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38" name="Google Shape;1048838;p1"/>
              <p:cNvSpPr/>
              <p:nvPr/>
            </p:nvSpPr>
            <p:spPr>
              <a:xfrm>
                <a:off x="2468683" y="26424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R9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39" name="Google Shape;1048839;p1"/>
              <p:cNvSpPr/>
              <p:nvPr/>
            </p:nvSpPr>
            <p:spPr>
              <a:xfrm>
                <a:off x="2468664" y="3102589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R11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40" name="Google Shape;1048840;p1"/>
              <p:cNvSpPr/>
              <p:nvPr/>
            </p:nvSpPr>
            <p:spPr>
              <a:xfrm>
                <a:off x="2468670" y="3332704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R12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41" name="Google Shape;1048841;p1"/>
              <p:cNvSpPr/>
              <p:nvPr/>
            </p:nvSpPr>
            <p:spPr>
              <a:xfrm>
                <a:off x="2468684" y="37929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42" name="Google Shape;1048842;p1"/>
              <p:cNvSpPr/>
              <p:nvPr/>
            </p:nvSpPr>
            <p:spPr>
              <a:xfrm>
                <a:off x="2468674" y="19521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R6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43" name="Google Shape;1048843;p1"/>
              <p:cNvSpPr/>
              <p:nvPr/>
            </p:nvSpPr>
            <p:spPr>
              <a:xfrm>
                <a:off x="2468666" y="40230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R15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1048844" name="Google Shape;1048844;p1"/>
          <p:cNvGrpSpPr/>
          <p:nvPr/>
        </p:nvGrpSpPr>
        <p:grpSpPr>
          <a:xfrm>
            <a:off x="1413013" y="1061307"/>
            <a:ext cx="1569370" cy="3765172"/>
            <a:chOff x="2468664" y="571500"/>
            <a:chExt cx="797120" cy="3681600"/>
          </a:xfrm>
        </p:grpSpPr>
        <p:sp>
          <p:nvSpPr>
            <p:cNvPr id="1048845" name="Google Shape;1048845;p1"/>
            <p:cNvSpPr/>
            <p:nvPr/>
          </p:nvSpPr>
          <p:spPr>
            <a:xfrm>
              <a:off x="2468675" y="35628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048846" name="Google Shape;1048846;p1"/>
            <p:cNvGrpSpPr/>
            <p:nvPr/>
          </p:nvGrpSpPr>
          <p:grpSpPr>
            <a:xfrm>
              <a:off x="2468664" y="571500"/>
              <a:ext cx="797120" cy="3681600"/>
              <a:chOff x="2468664" y="571500"/>
              <a:chExt cx="797120" cy="3681600"/>
            </a:xfrm>
          </p:grpSpPr>
          <p:sp>
            <p:nvSpPr>
              <p:cNvPr id="1048847" name="Google Shape;1048847;p1"/>
              <p:cNvSpPr/>
              <p:nvPr/>
            </p:nvSpPr>
            <p:spPr>
              <a:xfrm>
                <a:off x="2468675" y="14919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48" name="Google Shape;1048848;p1"/>
              <p:cNvSpPr/>
              <p:nvPr/>
            </p:nvSpPr>
            <p:spPr>
              <a:xfrm>
                <a:off x="2468668" y="2872501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49" name="Google Shape;1048849;p1"/>
              <p:cNvSpPr/>
              <p:nvPr/>
            </p:nvSpPr>
            <p:spPr>
              <a:xfrm>
                <a:off x="2468675" y="5715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50" name="Google Shape;1048850;p1"/>
              <p:cNvSpPr/>
              <p:nvPr/>
            </p:nvSpPr>
            <p:spPr>
              <a:xfrm>
                <a:off x="2468675" y="8016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51" name="Google Shape;1048851;p1"/>
              <p:cNvSpPr/>
              <p:nvPr/>
            </p:nvSpPr>
            <p:spPr>
              <a:xfrm>
                <a:off x="2468675" y="10317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52" name="Google Shape;1048852;p1"/>
              <p:cNvSpPr/>
              <p:nvPr/>
            </p:nvSpPr>
            <p:spPr>
              <a:xfrm>
                <a:off x="2468675" y="12618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53" name="Google Shape;1048853;p1"/>
              <p:cNvSpPr/>
              <p:nvPr/>
            </p:nvSpPr>
            <p:spPr>
              <a:xfrm>
                <a:off x="2468675" y="17220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54" name="Google Shape;1048854;p1"/>
              <p:cNvSpPr/>
              <p:nvPr/>
            </p:nvSpPr>
            <p:spPr>
              <a:xfrm>
                <a:off x="2468675" y="24123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55" name="Google Shape;1048855;p1"/>
              <p:cNvSpPr/>
              <p:nvPr/>
            </p:nvSpPr>
            <p:spPr>
              <a:xfrm>
                <a:off x="2468666" y="21822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56" name="Google Shape;1048856;p1"/>
              <p:cNvSpPr/>
              <p:nvPr/>
            </p:nvSpPr>
            <p:spPr>
              <a:xfrm>
                <a:off x="2468683" y="26424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57" name="Google Shape;1048857;p1"/>
              <p:cNvSpPr/>
              <p:nvPr/>
            </p:nvSpPr>
            <p:spPr>
              <a:xfrm>
                <a:off x="2468664" y="3102589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58" name="Google Shape;1048858;p1"/>
              <p:cNvSpPr/>
              <p:nvPr/>
            </p:nvSpPr>
            <p:spPr>
              <a:xfrm>
                <a:off x="2468670" y="3332704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59" name="Google Shape;1048859;p1"/>
              <p:cNvSpPr/>
              <p:nvPr/>
            </p:nvSpPr>
            <p:spPr>
              <a:xfrm>
                <a:off x="2468684" y="37929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60" name="Google Shape;1048860;p1"/>
              <p:cNvSpPr/>
              <p:nvPr/>
            </p:nvSpPr>
            <p:spPr>
              <a:xfrm>
                <a:off x="2468674" y="19521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61" name="Google Shape;1048861;p1"/>
              <p:cNvSpPr/>
              <p:nvPr/>
            </p:nvSpPr>
            <p:spPr>
              <a:xfrm>
                <a:off x="2468666" y="40230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1048862" name="Google Shape;1048862;p1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63" name="Google Shape;1048863;p1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8864" name="Google Shape;1048864;p1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48865" name="Google Shape;1048865;p1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48866" name="Google Shape;1048866;p1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67" name="Google Shape;1048867;p1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68" name="Google Shape;1048868;p1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69" name="Google Shape;1048869;p1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70" name="Google Shape;1048870;p1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71" name="Google Shape;1048871;p1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72" name="Google Shape;1048872;p1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73" name="Google Shape;1048873;p1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74" name="Google Shape;1048874;p1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75" name="Google Shape;1048875;p1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76" name="Google Shape;1048876;p1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77" name="Google Shape;1048877;p1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78" name="Google Shape;1048878;p1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79" name="Google Shape;1048879;p1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80" name="Google Shape;1048880;p1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81" name="Google Shape;1048881;p1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82" name="Google Shape;1048882;p1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83" name="Google Shape;1048883;p1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84" name="Google Shape;1048884;p1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8885" name="Google Shape;1048885;p1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8886" name="Google Shape;1048886;p1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8887" name="Google Shape;1048887;p1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8888" name="Google Shape;1048888;p1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8889" name="Google Shape;1048889;p1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8890" name="Google Shape;1048890;p1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8891" name="Google Shape;1048891;p1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8892" name="Google Shape;1048892;p1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8893" name="Google Shape;1048893;p1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8894" name="Google Shape;1048894;p1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8895" name="Google Shape;1048895;p1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96" name="Google Shape;1048896;p1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97" name="Google Shape;1048897;p1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8898" name="Google Shape;1048898;p1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STM32 Programmersmodel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49700" name="Shape 10497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701" name="Google Shape;1049701;p9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02" name="Google Shape;1049702;p9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03" name="Google Shape;1049703;p9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704" name="Google Shape;1049704;p9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05" name="Google Shape;1049705;p9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06" name="Google Shape;1049706;p9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07" name="Google Shape;1049707;p9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08" name="Google Shape;1049708;p9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09" name="Google Shape;1049709;p9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10" name="Google Shape;1049710;p9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11" name="Google Shape;1049711;p9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12" name="Google Shape;1049712;p9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13" name="Google Shape;1049713;p9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14" name="Google Shape;1049714;p9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15" name="Google Shape;1049715;p9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16" name="Google Shape;1049716;p9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17" name="Google Shape;1049717;p9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18" name="Google Shape;1049718;p9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19" name="Google Shape;1049719;p9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20" name="Google Shape;1049720;p9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21" name="Google Shape;1049721;p9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22" name="Google Shape;1049722;p9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23" name="Google Shape;1049723;p9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24" name="Google Shape;1049724;p9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25" name="Google Shape;1049725;p9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26" name="Google Shape;1049726;p9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27" name="Google Shape;1049727;p9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R0 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28" name="Google Shape;1049728;p9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29" name="Google Shape;1049729;p9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30" name="Google Shape;1049730;p9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31" name="Google Shape;1049731;p9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32" name="Google Shape;1049732;p9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33" name="Google Shape;1049733;p9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34" name="Google Shape;1049734;p9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35" name="Google Shape;1049735;p9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36" name="Google Shape;1049736;p9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37" name="Google Shape;1049737;p9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38" name="Google Shape;1049738;p9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0x08000002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39" name="Google Shape;1049739;p9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40" name="Google Shape;1049740;p9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41" name="Google Shape;1049741;p9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42" name="Google Shape;1049742;p9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43" name="Google Shape;1049743;p9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44" name="Google Shape;1049744;p9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45" name="Google Shape;1049745;p9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46" name="Google Shape;1049746;p9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47" name="Google Shape;1049747;p9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48" name="Google Shape;1049748;p9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49" name="Google Shape;1049749;p9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50" name="Google Shape;1049750;p9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51" name="Google Shape;1049751;p9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52" name="Google Shape;1049752;p9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53" name="Google Shape;1049753;p9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rgbClr val="FFFF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54" name="Google Shape;1049754;p9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9755" name="Google Shape;1049755;p9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49756" name="Google Shape;1049756;p9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49757" name="Google Shape;1049757;p9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58" name="Google Shape;1049758;p9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59" name="Google Shape;1049759;p9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60" name="Google Shape;1049760;p9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61" name="Google Shape;1049761;p9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62" name="Google Shape;1049762;p9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63" name="Google Shape;1049763;p9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64" name="Google Shape;1049764;p9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65" name="Google Shape;1049765;p9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66" name="Google Shape;1049766;p9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67" name="Google Shape;1049767;p9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68" name="Google Shape;1049768;p9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69" name="Google Shape;1049769;p9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70" name="Google Shape;1049770;p9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71" name="Google Shape;1049771;p9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72" name="Google Shape;1049772;p9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73" name="Google Shape;1049773;p9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74" name="Google Shape;1049774;p9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75" name="Google Shape;1049775;p9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76" name="Google Shape;1049776;p9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77" name="Google Shape;1049777;p9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78" name="Google Shape;1049778;p9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79" name="Google Shape;1049779;p9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80" name="Google Shape;1049780;p9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81" name="Google Shape;1049781;p9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82" name="Google Shape;1049782;p9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83" name="Google Shape;1049783;p9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84" name="Google Shape;1049784;p9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85" name="Google Shape;1049785;p9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786" name="Google Shape;1049786;p9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87" name="Google Shape;1049787;p9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88" name="Google Shape;1049788;p9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789" name="Google Shape;1049789;p9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90" name="Google Shape;1049790;p9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91" name="Google Shape;1049791;p9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92" name="Google Shape;1049792;p9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93" name="Google Shape;1049793;p9"/>
          <p:cNvSpPr/>
          <p:nvPr/>
        </p:nvSpPr>
        <p:spPr>
          <a:xfrm rot="4068475">
            <a:off x="2141085" y="1806895"/>
            <a:ext cx="1168348" cy="490973"/>
          </a:xfrm>
          <a:prstGeom prst="rightArrow">
            <a:avLst>
              <a:gd fmla="val 50000" name="adj1"/>
              <a:gd fmla="val 50000" name="adj2"/>
            </a:avLst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9794" name="Google Shape;1049794;p9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R1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95" name="Google Shape;1049795;p9"/>
          <p:cNvSpPr/>
          <p:nvPr/>
        </p:nvSpPr>
        <p:spPr>
          <a:xfrm rot="-4383957">
            <a:off x="2715979" y="1537189"/>
            <a:ext cx="1640741" cy="491023"/>
          </a:xfrm>
          <a:prstGeom prst="rightArrow">
            <a:avLst>
              <a:gd fmla="val 50000" name="adj1"/>
              <a:gd fmla="val 50000" name="adj2"/>
            </a:avLst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9796" name="Google Shape;1049796;p9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hexadezimale Zahlenwert 0x55 wird über den Datenbus nach Register R1 bewegt.</a:t>
            </a:r>
            <a:endParaRPr sz="180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49800" name="Shape 10498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801" name="Google Shape;1049801;p10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02" name="Google Shape;1049802;p10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03" name="Google Shape;1049803;p10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804" name="Google Shape;1049804;p10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05" name="Google Shape;1049805;p10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06" name="Google Shape;1049806;p10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07" name="Google Shape;1049807;p10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08" name="Google Shape;1049808;p10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09" name="Google Shape;1049809;p10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10" name="Google Shape;1049810;p10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11" name="Google Shape;1049811;p10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12" name="Google Shape;1049812;p10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13" name="Google Shape;1049813;p10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14" name="Google Shape;1049814;p10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15" name="Google Shape;1049815;p10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16" name="Google Shape;1049816;p10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17" name="Google Shape;1049817;p10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18" name="Google Shape;1049818;p10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19" name="Google Shape;1049819;p10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20" name="Google Shape;1049820;p10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21" name="Google Shape;1049821;p10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22" name="Google Shape;1049822;p10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23" name="Google Shape;1049823;p10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24" name="Google Shape;1049824;p10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25" name="Google Shape;1049825;p10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26" name="Google Shape;1049826;p10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27" name="Google Shape;1049827;p10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R0 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28" name="Google Shape;1049828;p10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29" name="Google Shape;1049829;p10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30" name="Google Shape;1049830;p10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31" name="Google Shape;1049831;p10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32" name="Google Shape;1049832;p10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33" name="Google Shape;1049833;p10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34" name="Google Shape;1049834;p10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35" name="Google Shape;1049835;p10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36" name="Google Shape;1049836;p10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37" name="Google Shape;1049837;p10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38" name="Google Shape;1049838;p10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0x08000002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39" name="Google Shape;1049839;p10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40" name="Google Shape;1049840;p10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41" name="Google Shape;1049841;p10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42" name="Google Shape;1049842;p10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43" name="Google Shape;1049843;p10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44" name="Google Shape;1049844;p10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45" name="Google Shape;1049845;p10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46" name="Google Shape;1049846;p10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47" name="Google Shape;1049847;p10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48" name="Google Shape;1049848;p10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49" name="Google Shape;1049849;p10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50" name="Google Shape;1049850;p10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51" name="Google Shape;1049851;p10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52" name="Google Shape;1049852;p10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53" name="Google Shape;1049853;p10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rgbClr val="FFFF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54" name="Google Shape;1049854;p10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9855" name="Google Shape;1049855;p10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49856" name="Google Shape;1049856;p10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49857" name="Google Shape;1049857;p10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58" name="Google Shape;1049858;p10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59" name="Google Shape;1049859;p10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60" name="Google Shape;1049860;p10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61" name="Google Shape;1049861;p10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62" name="Google Shape;1049862;p10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63" name="Google Shape;1049863;p10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64" name="Google Shape;1049864;p10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65" name="Google Shape;1049865;p10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66" name="Google Shape;1049866;p10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67" name="Google Shape;1049867;p10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68" name="Google Shape;1049868;p10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69" name="Google Shape;1049869;p10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70" name="Google Shape;1049870;p10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71" name="Google Shape;1049871;p10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72" name="Google Shape;1049872;p10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73" name="Google Shape;1049873;p10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74" name="Google Shape;1049874;p10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75" name="Google Shape;1049875;p10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76" name="Google Shape;1049876;p10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77" name="Google Shape;1049877;p10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78" name="Google Shape;1049878;p10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79" name="Google Shape;1049879;p10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80" name="Google Shape;1049880;p10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81" name="Google Shape;1049881;p10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82" name="Google Shape;1049882;p10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83" name="Google Shape;1049883;p10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84" name="Google Shape;1049884;p10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85" name="Google Shape;1049885;p10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886" name="Google Shape;1049886;p10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87" name="Google Shape;1049887;p10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88" name="Google Shape;1049888;p10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889" name="Google Shape;1049889;p10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90" name="Google Shape;1049890;p10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91" name="Google Shape;1049891;p10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92" name="Google Shape;1049892;p10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93" name="Google Shape;1049893;p10"/>
          <p:cNvSpPr/>
          <p:nvPr/>
        </p:nvSpPr>
        <p:spPr>
          <a:xfrm rot="4068475">
            <a:off x="2141085" y="1806895"/>
            <a:ext cx="1168348" cy="490973"/>
          </a:xfrm>
          <a:prstGeom prst="rightArrow">
            <a:avLst>
              <a:gd fmla="val 50000" name="adj1"/>
              <a:gd fmla="val 50000" name="adj2"/>
            </a:avLst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9894" name="Google Shape;1049894;p10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R1</a:t>
            </a:r>
            <a:r>
              <a:rPr lang="de-DE" sz="1100">
                <a:solidFill>
                  <a:srgbClr val="FF0000"/>
                </a:solidFill>
              </a:rPr>
              <a:t> 0x55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95" name="Google Shape;1049895;p10"/>
          <p:cNvSpPr/>
          <p:nvPr/>
        </p:nvSpPr>
        <p:spPr>
          <a:xfrm rot="-4383957">
            <a:off x="2715979" y="1537189"/>
            <a:ext cx="1640741" cy="491023"/>
          </a:xfrm>
          <a:prstGeom prst="rightArrow">
            <a:avLst>
              <a:gd fmla="val 50000" name="adj1"/>
              <a:gd fmla="val 50000" name="adj2"/>
            </a:avLst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9896" name="Google Shape;1049896;p10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Register R1 speichert jetzt den hexadezimalen Wert 0x55. Damit ist die mov-Anweisung ausgeführt. </a:t>
            </a:r>
            <a:endParaRPr sz="18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49900" name="Shape 10499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901" name="Google Shape;1049901;p11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02" name="Google Shape;1049902;p11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03" name="Google Shape;1049903;p11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904" name="Google Shape;1049904;p11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05" name="Google Shape;1049905;p11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06" name="Google Shape;1049906;p11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07" name="Google Shape;1049907;p11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08" name="Google Shape;1049908;p11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09" name="Google Shape;1049909;p11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10" name="Google Shape;1049910;p11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11" name="Google Shape;1049911;p11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12" name="Google Shape;1049912;p11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13" name="Google Shape;1049913;p11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14" name="Google Shape;1049914;p11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15" name="Google Shape;1049915;p11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16" name="Google Shape;1049916;p11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17" name="Google Shape;1049917;p11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18" name="Google Shape;1049918;p11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19" name="Google Shape;1049919;p11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20" name="Google Shape;1049920;p11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21" name="Google Shape;1049921;p11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22" name="Google Shape;1049922;p11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23" name="Google Shape;1049923;p11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24" name="Google Shape;1049924;p11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49925" name="Google Shape;1049925;p11"/>
          <p:cNvGrpSpPr/>
          <p:nvPr/>
        </p:nvGrpSpPr>
        <p:grpSpPr>
          <a:xfrm>
            <a:off x="3253041" y="513091"/>
            <a:ext cx="1392887" cy="3681600"/>
            <a:chOff x="2468664" y="571500"/>
            <a:chExt cx="797120" cy="3681600"/>
          </a:xfrm>
        </p:grpSpPr>
        <p:sp>
          <p:nvSpPr>
            <p:cNvPr id="1049926" name="Google Shape;1049926;p11"/>
            <p:cNvSpPr/>
            <p:nvPr/>
          </p:nvSpPr>
          <p:spPr>
            <a:xfrm>
              <a:off x="2468675" y="14919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R4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27" name="Google Shape;1049927;p11"/>
            <p:cNvSpPr/>
            <p:nvPr/>
          </p:nvSpPr>
          <p:spPr>
            <a:xfrm>
              <a:off x="2468668" y="2872501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R10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28" name="Google Shape;1049928;p11"/>
            <p:cNvSpPr/>
            <p:nvPr/>
          </p:nvSpPr>
          <p:spPr>
            <a:xfrm>
              <a:off x="2468675" y="5715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 GPIOC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29" name="Google Shape;1049929;p11"/>
            <p:cNvSpPr/>
            <p:nvPr/>
          </p:nvSpPr>
          <p:spPr>
            <a:xfrm>
              <a:off x="2468675" y="8016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 0x55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30" name="Google Shape;1049930;p11"/>
            <p:cNvSpPr/>
            <p:nvPr/>
          </p:nvSpPr>
          <p:spPr>
            <a:xfrm>
              <a:off x="2468675" y="10317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31" name="Google Shape;1049931;p11"/>
            <p:cNvSpPr/>
            <p:nvPr/>
          </p:nvSpPr>
          <p:spPr>
            <a:xfrm>
              <a:off x="2468675" y="12618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R3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32" name="Google Shape;1049932;p11"/>
            <p:cNvSpPr/>
            <p:nvPr/>
          </p:nvSpPr>
          <p:spPr>
            <a:xfrm>
              <a:off x="2468675" y="17220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R5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33" name="Google Shape;1049933;p11"/>
            <p:cNvSpPr/>
            <p:nvPr/>
          </p:nvSpPr>
          <p:spPr>
            <a:xfrm>
              <a:off x="2468675" y="24123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R8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34" name="Google Shape;1049934;p11"/>
            <p:cNvSpPr/>
            <p:nvPr/>
          </p:nvSpPr>
          <p:spPr>
            <a:xfrm>
              <a:off x="2468666" y="21822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R7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35" name="Google Shape;1049935;p11"/>
            <p:cNvSpPr/>
            <p:nvPr/>
          </p:nvSpPr>
          <p:spPr>
            <a:xfrm>
              <a:off x="2468683" y="26424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R9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36" name="Google Shape;1049936;p11"/>
            <p:cNvSpPr/>
            <p:nvPr/>
          </p:nvSpPr>
          <p:spPr>
            <a:xfrm>
              <a:off x="2468664" y="3102589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R11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37" name="Google Shape;1049937;p11"/>
            <p:cNvSpPr/>
            <p:nvPr/>
          </p:nvSpPr>
          <p:spPr>
            <a:xfrm>
              <a:off x="2468670" y="3332704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R12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38" name="Google Shape;1049938;p11"/>
            <p:cNvSpPr/>
            <p:nvPr/>
          </p:nvSpPr>
          <p:spPr>
            <a:xfrm>
              <a:off x="2468684" y="37929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R14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39" name="Google Shape;1049939;p11"/>
            <p:cNvSpPr/>
            <p:nvPr/>
          </p:nvSpPr>
          <p:spPr>
            <a:xfrm>
              <a:off x="2468674" y="19521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R6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40" name="Google Shape;1049940;p11"/>
            <p:cNvSpPr/>
            <p:nvPr/>
          </p:nvSpPr>
          <p:spPr>
            <a:xfrm>
              <a:off x="2468666" y="40230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>
                  <a:solidFill>
                    <a:srgbClr val="FF0000"/>
                  </a:solidFill>
                </a:rPr>
                <a:t>R15 0x08000004</a:t>
              </a:r>
              <a:endParaRPr b="0" i="0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49941" name="Google Shape;1049941;p11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42" name="Google Shape;1049942;p11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43" name="Google Shape;1049943;p11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44" name="Google Shape;1049944;p11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45" name="Google Shape;1049945;p11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46" name="Google Shape;1049946;p11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47" name="Google Shape;1049947;p11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48" name="Google Shape;1049948;p11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49" name="Google Shape;1049949;p11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50" name="Google Shape;1049950;p11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51" name="Google Shape;1049951;p11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52" name="Google Shape;1049952;p11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53" name="Google Shape;1049953;p11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54" name="Google Shape;1049954;p11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55" name="Google Shape;1049955;p11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56" name="Google Shape;1049956;p11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9957" name="Google Shape;1049957;p11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49958" name="Google Shape;1049958;p11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49959" name="Google Shape;1049959;p11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60" name="Google Shape;1049960;p11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61" name="Google Shape;1049961;p11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62" name="Google Shape;1049962;p11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63" name="Google Shape;1049963;p11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64" name="Google Shape;1049964;p11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65" name="Google Shape;1049965;p11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66" name="Google Shape;1049966;p11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67" name="Google Shape;1049967;p11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68" name="Google Shape;1049968;p11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69" name="Google Shape;1049969;p11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70" name="Google Shape;1049970;p11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71" name="Google Shape;1049971;p11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72" name="Google Shape;1049972;p11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73" name="Google Shape;1049973;p11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74" name="Google Shape;1049974;p11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75" name="Google Shape;1049975;p11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76" name="Google Shape;1049976;p11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77" name="Google Shape;1049977;p11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78" name="Google Shape;1049978;p11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79" name="Google Shape;1049979;p11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80" name="Google Shape;1049980;p11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81" name="Google Shape;1049981;p11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82" name="Google Shape;1049982;p11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83" name="Google Shape;1049983;p11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84" name="Google Shape;1049984;p11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85" name="Google Shape;1049985;p11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86" name="Google Shape;1049986;p11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87" name="Google Shape;1049987;p11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988" name="Google Shape;1049988;p11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89" name="Google Shape;1049989;p11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90" name="Google Shape;1049990;p11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991" name="Google Shape;1049991;p11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92" name="Google Shape;1049992;p11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93" name="Google Shape;1049993;p11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94" name="Google Shape;1049994;p11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95" name="Google Shape;1049995;p11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Programmcounter wird um 2 erhöht. Dadurch wird die nächste Instruktion ausgwählt:</a:t>
            </a:r>
            <a:endParaRPr sz="18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strb R1,[R0,ODR] store Byte aus R1 im Output Data Register (ODR) von GPIOC (steht in R0) </a:t>
            </a:r>
            <a:endParaRPr sz="180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49999" name="Shape 10499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000" name="Google Shape;1050000;p12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01" name="Google Shape;1050001;p12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02" name="Google Shape;1050002;p12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003" name="Google Shape;1050003;p12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04" name="Google Shape;1050004;p12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05" name="Google Shape;1050005;p12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06" name="Google Shape;1050006;p12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07" name="Google Shape;1050007;p12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08" name="Google Shape;1050008;p12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09" name="Google Shape;1050009;p12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10" name="Google Shape;1050010;p12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11" name="Google Shape;1050011;p12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12" name="Google Shape;1050012;p12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13" name="Google Shape;1050013;p12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14" name="Google Shape;1050014;p12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15" name="Google Shape;1050015;p12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16" name="Google Shape;1050016;p12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17" name="Google Shape;1050017;p12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18" name="Google Shape;1050018;p12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19" name="Google Shape;1050019;p12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20" name="Google Shape;1050020;p12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21" name="Google Shape;1050021;p12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22" name="Google Shape;1050022;p12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23" name="Google Shape;1050023;p12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24" name="Google Shape;1050024;p12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25" name="Google Shape;1050025;p12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26" name="Google Shape;1050026;p12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27" name="Google Shape;1050027;p12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28" name="Google Shape;1050028;p12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29" name="Google Shape;1050029;p12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30" name="Google Shape;1050030;p12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31" name="Google Shape;1050031;p12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32" name="Google Shape;1050032;p12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33" name="Google Shape;1050033;p12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34" name="Google Shape;1050034;p12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35" name="Google Shape;1050035;p12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36" name="Google Shape;1050036;p12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37" name="Google Shape;1050037;p12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38" name="Google Shape;1050038;p12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39" name="Google Shape;1050039;p12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40" name="Google Shape;1050040;p12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41" name="Google Shape;1050041;p12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42" name="Google Shape;1050042;p12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43" name="Google Shape;1050043;p12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44" name="Google Shape;1050044;p12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45" name="Google Shape;1050045;p12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46" name="Google Shape;1050046;p12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47" name="Google Shape;1050047;p12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48" name="Google Shape;1050048;p12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49" name="Google Shape;1050049;p12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50" name="Google Shape;1050050;p12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51" name="Google Shape;1050051;p12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52" name="Google Shape;1050052;p12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53" name="Google Shape;1050053;p12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0054" name="Google Shape;1050054;p12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50055" name="Google Shape;1050055;p12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50056" name="Google Shape;1050056;p12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57" name="Google Shape;1050057;p12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58" name="Google Shape;1050058;p12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59" name="Google Shape;1050059;p12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60" name="Google Shape;1050060;p12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61" name="Google Shape;1050061;p12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62" name="Google Shape;1050062;p12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63" name="Google Shape;1050063;p12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64" name="Google Shape;1050064;p12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65" name="Google Shape;1050065;p12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66" name="Google Shape;1050066;p12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67" name="Google Shape;1050067;p12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68" name="Google Shape;1050068;p12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69" name="Google Shape;1050069;p12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70" name="Google Shape;1050070;p12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71" name="Google Shape;1050071;p12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72" name="Google Shape;1050072;p12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73" name="Google Shape;1050073;p12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74" name="Google Shape;1050074;p12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75" name="Google Shape;1050075;p12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76" name="Google Shape;1050076;p12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77" name="Google Shape;1050077;p12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78" name="Google Shape;1050078;p12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79" name="Google Shape;1050079;p12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80" name="Google Shape;1050080;p12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81" name="Google Shape;1050081;p12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82" name="Google Shape;1050082;p12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83" name="Google Shape;1050083;p12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84" name="Google Shape;1050084;p12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085" name="Google Shape;1050085;p12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86" name="Google Shape;1050086;p12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87" name="Google Shape;1050087;p12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088" name="Google Shape;1050088;p12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89" name="Google Shape;1050089;p12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90" name="Google Shape;1050090;p12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91" name="Google Shape;1050091;p12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92" name="Google Shape;1050092;p12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93" name="Google Shape;1050093;p12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Die Basisadresse GPIOC steht in R0</a:t>
            </a:r>
            <a:endParaRPr sz="180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50097" name="Shape 10500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098" name="Google Shape;1050098;p13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99" name="Google Shape;1050099;p13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00" name="Google Shape;1050100;p13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101" name="Google Shape;1050101;p13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02" name="Google Shape;1050102;p13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03" name="Google Shape;1050103;p13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04" name="Google Shape;1050104;p13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05" name="Google Shape;1050105;p13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06" name="Google Shape;1050106;p13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07" name="Google Shape;1050107;p13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08" name="Google Shape;1050108;p13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09" name="Google Shape;1050109;p13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10" name="Google Shape;1050110;p13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11" name="Google Shape;1050111;p13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12" name="Google Shape;1050112;p13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13" name="Google Shape;1050113;p13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14" name="Google Shape;1050114;p13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15" name="Google Shape;1050115;p13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16" name="Google Shape;1050116;p13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17" name="Google Shape;1050117;p13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18" name="Google Shape;1050118;p13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19" name="Google Shape;1050119;p13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20" name="Google Shape;1050120;p13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21" name="Google Shape;1050121;p13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22" name="Google Shape;1050122;p13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23" name="Google Shape;1050123;p13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24" name="Google Shape;1050124;p13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25" name="Google Shape;1050125;p13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26" name="Google Shape;1050126;p13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27" name="Google Shape;1050127;p13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28" name="Google Shape;1050128;p13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29" name="Google Shape;1050129;p13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30" name="Google Shape;1050130;p13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31" name="Google Shape;1050131;p13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32" name="Google Shape;1050132;p13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33" name="Google Shape;1050133;p13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34" name="Google Shape;1050134;p13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35" name="Google Shape;1050135;p13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36" name="Google Shape;1050136;p13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37" name="Google Shape;1050137;p13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38" name="Google Shape;1050138;p13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39" name="Google Shape;1050139;p13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40" name="Google Shape;1050140;p13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41" name="Google Shape;1050141;p13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42" name="Google Shape;1050142;p13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43" name="Google Shape;1050143;p13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44" name="Google Shape;1050144;p13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45" name="Google Shape;1050145;p13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46" name="Google Shape;1050146;p13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47" name="Google Shape;1050147;p13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48" name="Google Shape;1050148;p13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49" name="Google Shape;1050149;p13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50" name="Google Shape;1050150;p13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51" name="Google Shape;1050151;p13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0152" name="Google Shape;1050152;p13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50153" name="Google Shape;1050153;p13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50154" name="Google Shape;1050154;p13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55" name="Google Shape;1050155;p13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56" name="Google Shape;1050156;p13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57" name="Google Shape;1050157;p13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58" name="Google Shape;1050158;p13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59" name="Google Shape;1050159;p13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60" name="Google Shape;1050160;p13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61" name="Google Shape;1050161;p13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62" name="Google Shape;1050162;p13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63" name="Google Shape;1050163;p13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64" name="Google Shape;1050164;p13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65" name="Google Shape;1050165;p13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66" name="Google Shape;1050166;p13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67" name="Google Shape;1050167;p13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68" name="Google Shape;1050168;p13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69" name="Google Shape;1050169;p13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70" name="Google Shape;1050170;p13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71" name="Google Shape;1050171;p13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72" name="Google Shape;1050172;p13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73" name="Google Shape;1050173;p13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74" name="Google Shape;1050174;p13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75" name="Google Shape;1050175;p13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76" name="Google Shape;1050176;p13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77" name="Google Shape;1050177;p13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78" name="Google Shape;1050178;p13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79" name="Google Shape;1050179;p13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80" name="Google Shape;1050180;p13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81" name="Google Shape;1050181;p13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82" name="Google Shape;1050182;p13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183" name="Google Shape;1050183;p13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84" name="Google Shape;1050184;p13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85" name="Google Shape;1050185;p13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186" name="Google Shape;1050186;p13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87" name="Google Shape;1050187;p13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88" name="Google Shape;1050188;p13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89" name="Google Shape;1050189;p13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90" name="Google Shape;1050190;p13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91" name="Google Shape;1050191;p13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0192" name="Google Shape;1050192;p13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Die Basisadresse GPIOC steht in R0</a:t>
            </a:r>
            <a:endParaRPr sz="180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50196" name="Shape 10501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197" name="Google Shape;1050197;p14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198" name="Google Shape;1050198;p14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99" name="Google Shape;1050199;p14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00" name="Google Shape;1050200;p14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01" name="Google Shape;1050201;p14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02" name="Google Shape;1050202;p14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03" name="Google Shape;1050203;p14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04" name="Google Shape;1050204;p14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05" name="Google Shape;1050205;p14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06" name="Google Shape;1050206;p14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07" name="Google Shape;1050207;p14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08" name="Google Shape;1050208;p14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09" name="Google Shape;1050209;p14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10" name="Google Shape;1050210;p14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11" name="Google Shape;1050211;p14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12" name="Google Shape;1050212;p14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13" name="Google Shape;1050213;p14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14" name="Google Shape;1050214;p14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15" name="Google Shape;1050215;p14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16" name="Google Shape;1050216;p14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17" name="Google Shape;1050217;p14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18" name="Google Shape;1050218;p14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19" name="Google Shape;1050219;p14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20" name="Google Shape;1050220;p14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21" name="Google Shape;1050221;p14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22" name="Google Shape;1050222;p14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23" name="Google Shape;1050223;p14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24" name="Google Shape;1050224;p14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25" name="Google Shape;1050225;p14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26" name="Google Shape;1050226;p14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27" name="Google Shape;1050227;p14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28" name="Google Shape;1050228;p14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29" name="Google Shape;1050229;p14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30" name="Google Shape;1050230;p14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31" name="Google Shape;1050231;p14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32" name="Google Shape;1050232;p14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33" name="Google Shape;1050233;p14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34" name="Google Shape;1050234;p14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35" name="Google Shape;1050235;p14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36" name="Google Shape;1050236;p14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37" name="Google Shape;1050237;p14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38" name="Google Shape;1050238;p14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39" name="Google Shape;1050239;p14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40" name="Google Shape;1050240;p14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41" name="Google Shape;1050241;p14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42" name="Google Shape;1050242;p14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43" name="Google Shape;1050243;p14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44" name="Google Shape;1050244;p14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45" name="Google Shape;1050245;p14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46" name="Google Shape;1050246;p14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47" name="Google Shape;1050247;p14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48" name="Google Shape;1050248;p14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49" name="Google Shape;1050249;p14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50" name="Google Shape;1050250;p14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0251" name="Google Shape;1050251;p14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50252" name="Google Shape;1050252;p14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50253" name="Google Shape;1050253;p14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54" name="Google Shape;1050254;p14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55" name="Google Shape;1050255;p14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56" name="Google Shape;1050256;p14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57" name="Google Shape;1050257;p14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58" name="Google Shape;1050258;p14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59" name="Google Shape;1050259;p14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60" name="Google Shape;1050260;p14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61" name="Google Shape;1050261;p14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62" name="Google Shape;1050262;p14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63" name="Google Shape;1050263;p14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64" name="Google Shape;1050264;p14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65" name="Google Shape;1050265;p14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66" name="Google Shape;1050266;p14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67" name="Google Shape;1050267;p14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68" name="Google Shape;1050268;p14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69" name="Google Shape;1050269;p14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70" name="Google Shape;1050270;p14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71" name="Google Shape;1050271;p14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72" name="Google Shape;1050272;p14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73" name="Google Shape;1050273;p14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74" name="Google Shape;1050274;p14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75" name="Google Shape;1050275;p14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76" name="Google Shape;1050276;p14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77" name="Google Shape;1050277;p14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78" name="Google Shape;1050278;p14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79" name="Google Shape;1050279;p14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80" name="Google Shape;1050280;p14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81" name="Google Shape;1050281;p14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282" name="Google Shape;1050282;p14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FF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83" name="Google Shape;1050283;p14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84" name="Google Shape;1050284;p14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285" name="Google Shape;1050285;p14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86" name="Google Shape;1050286;p14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87" name="Google Shape;1050287;p14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88" name="Google Shape;1050288;p14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R1, [R0,</a:t>
            </a:r>
            <a:r>
              <a:rPr lang="de-DE" sz="1100">
                <a:solidFill>
                  <a:srgbClr val="0000FF"/>
                </a:solidFill>
              </a:rPr>
              <a:t>ODR</a:t>
            </a: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] 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89" name="Google Shape;1050289;p14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90" name="Google Shape;1050290;p14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0291" name="Google Shape;1050291;p14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Die Basisadresse GPIOC steht in R0. </a:t>
            </a:r>
            <a:endParaRPr sz="18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Im Modul GPIOC wird das Output Data Register (ODR) über den Adressoffset ODR ausgewählt. </a:t>
            </a:r>
            <a:endParaRPr sz="180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50295" name="Shape 10502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296" name="Google Shape;1050296;p15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97" name="Google Shape;1050297;p15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98" name="Google Shape;1050298;p15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299" name="Google Shape;1050299;p15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00" name="Google Shape;1050300;p15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01" name="Google Shape;1050301;p15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02" name="Google Shape;1050302;p15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03" name="Google Shape;1050303;p15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04" name="Google Shape;1050304;p15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05" name="Google Shape;1050305;p15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06" name="Google Shape;1050306;p15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07" name="Google Shape;1050307;p15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08" name="Google Shape;1050308;p15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09" name="Google Shape;1050309;p15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10" name="Google Shape;1050310;p15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11" name="Google Shape;1050311;p15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12" name="Google Shape;1050312;p15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13" name="Google Shape;1050313;p15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14" name="Google Shape;1050314;p15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15" name="Google Shape;1050315;p15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16" name="Google Shape;1050316;p15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17" name="Google Shape;1050317;p15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18" name="Google Shape;1050318;p15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19" name="Google Shape;1050319;p15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20" name="Google Shape;1050320;p15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21" name="Google Shape;1050321;p15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22" name="Google Shape;1050322;p15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23" name="Google Shape;1050323;p15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24" name="Google Shape;1050324;p15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38761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38761D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b="0" i="0" sz="1100" u="none" cap="none" strike="noStrik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25" name="Google Shape;1050325;p15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26" name="Google Shape;1050326;p15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27" name="Google Shape;1050327;p15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28" name="Google Shape;1050328;p15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29" name="Google Shape;1050329;p15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30" name="Google Shape;1050330;p15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31" name="Google Shape;1050331;p15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32" name="Google Shape;1050332;p15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33" name="Google Shape;1050333;p15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34" name="Google Shape;1050334;p15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35" name="Google Shape;1050335;p15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36" name="Google Shape;1050336;p15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37" name="Google Shape;1050337;p15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38" name="Google Shape;1050338;p15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39" name="Google Shape;1050339;p15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40" name="Google Shape;1050340;p15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41" name="Google Shape;1050341;p15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42" name="Google Shape;1050342;p15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43" name="Google Shape;1050343;p15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44" name="Google Shape;1050344;p15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45" name="Google Shape;1050345;p15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46" name="Google Shape;1050346;p15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47" name="Google Shape;1050347;p15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48" name="Google Shape;1050348;p15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49" name="Google Shape;1050349;p15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50" name="Google Shape;1050350;p15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0351" name="Google Shape;1050351;p15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50352" name="Google Shape;1050352;p15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50353" name="Google Shape;1050353;p15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54" name="Google Shape;1050354;p15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55" name="Google Shape;1050355;p15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56" name="Google Shape;1050356;p15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57" name="Google Shape;1050357;p15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58" name="Google Shape;1050358;p15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59" name="Google Shape;1050359;p15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60" name="Google Shape;1050360;p15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61" name="Google Shape;1050361;p15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62" name="Google Shape;1050362;p15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63" name="Google Shape;1050363;p15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64" name="Google Shape;1050364;p15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65" name="Google Shape;1050365;p15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66" name="Google Shape;1050366;p15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67" name="Google Shape;1050367;p15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68" name="Google Shape;1050368;p15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69" name="Google Shape;1050369;p15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70" name="Google Shape;1050370;p15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71" name="Google Shape;1050371;p15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72" name="Google Shape;1050372;p15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73" name="Google Shape;1050373;p15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74" name="Google Shape;1050374;p15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75" name="Google Shape;1050375;p15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76" name="Google Shape;1050376;p15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77" name="Google Shape;1050377;p15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78" name="Google Shape;1050378;p15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79" name="Google Shape;1050379;p15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80" name="Google Shape;1050380;p15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81" name="Google Shape;1050381;p15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382" name="Google Shape;1050382;p15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FF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83" name="Google Shape;1050383;p15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84" name="Google Shape;1050384;p15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385" name="Google Shape;1050385;p15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86" name="Google Shape;1050386;p15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87" name="Google Shape;1050387;p15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88" name="Google Shape;1050388;p15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</a:t>
            </a:r>
            <a:r>
              <a:rPr lang="de-DE" sz="1100">
                <a:solidFill>
                  <a:srgbClr val="38761D"/>
                </a:solidFill>
              </a:rPr>
              <a:t>R1</a:t>
            </a: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, [R0,</a:t>
            </a:r>
            <a:r>
              <a:rPr lang="de-DE" sz="1100">
                <a:solidFill>
                  <a:srgbClr val="0000FF"/>
                </a:solidFill>
              </a:rPr>
              <a:t>ODR</a:t>
            </a: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] 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89" name="Google Shape;1050389;p15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0390" name="Google Shape;1050390;p15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Zahlenwert, der in Register R1 gespeichert ist soll übertragen werden. </a:t>
            </a:r>
            <a:endParaRPr sz="180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50394" name="Shape 10503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395" name="Google Shape;1050395;p16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96" name="Google Shape;1050396;p16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97" name="Google Shape;1050397;p16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398" name="Google Shape;1050398;p16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99" name="Google Shape;1050399;p16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00" name="Google Shape;1050400;p16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01" name="Google Shape;1050401;p16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02" name="Google Shape;1050402;p16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03" name="Google Shape;1050403;p16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04" name="Google Shape;1050404;p16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05" name="Google Shape;1050405;p16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06" name="Google Shape;1050406;p16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07" name="Google Shape;1050407;p16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08" name="Google Shape;1050408;p16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09" name="Google Shape;1050409;p16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10" name="Google Shape;1050410;p16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11" name="Google Shape;1050411;p16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12" name="Google Shape;1050412;p16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13" name="Google Shape;1050413;p16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14" name="Google Shape;1050414;p16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15" name="Google Shape;1050415;p16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16" name="Google Shape;1050416;p16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17" name="Google Shape;1050417;p16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18" name="Google Shape;1050418;p16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19" name="Google Shape;1050419;p16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20" name="Google Shape;1050420;p16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21" name="Google Shape;1050421;p16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22" name="Google Shape;1050422;p16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23" name="Google Shape;1050423;p16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38761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38761D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b="0" i="0" sz="1100" u="none" cap="none" strike="noStrik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24" name="Google Shape;1050424;p16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25" name="Google Shape;1050425;p16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26" name="Google Shape;1050426;p16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27" name="Google Shape;1050427;p16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28" name="Google Shape;1050428;p16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29" name="Google Shape;1050429;p16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30" name="Google Shape;1050430;p16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31" name="Google Shape;1050431;p16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32" name="Google Shape;1050432;p16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33" name="Google Shape;1050433;p16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34" name="Google Shape;1050434;p16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35" name="Google Shape;1050435;p16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36" name="Google Shape;1050436;p16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37" name="Google Shape;1050437;p16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38" name="Google Shape;1050438;p16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39" name="Google Shape;1050439;p16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40" name="Google Shape;1050440;p16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41" name="Google Shape;1050441;p16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42" name="Google Shape;1050442;p16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43" name="Google Shape;1050443;p16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44" name="Google Shape;1050444;p16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45" name="Google Shape;1050445;p16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46" name="Google Shape;1050446;p16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47" name="Google Shape;1050447;p16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48" name="Google Shape;1050448;p16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49" name="Google Shape;1050449;p16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0450" name="Google Shape;1050450;p16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50451" name="Google Shape;1050451;p16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50452" name="Google Shape;1050452;p16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53" name="Google Shape;1050453;p16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54" name="Google Shape;1050454;p16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55" name="Google Shape;1050455;p16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56" name="Google Shape;1050456;p16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57" name="Google Shape;1050457;p16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58" name="Google Shape;1050458;p16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59" name="Google Shape;1050459;p16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60" name="Google Shape;1050460;p16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61" name="Google Shape;1050461;p16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62" name="Google Shape;1050462;p16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63" name="Google Shape;1050463;p16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64" name="Google Shape;1050464;p16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65" name="Google Shape;1050465;p16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66" name="Google Shape;1050466;p16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67" name="Google Shape;1050467;p16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68" name="Google Shape;1050468;p16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69" name="Google Shape;1050469;p16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70" name="Google Shape;1050470;p16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71" name="Google Shape;1050471;p16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72" name="Google Shape;1050472;p16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73" name="Google Shape;1050473;p16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74" name="Google Shape;1050474;p16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75" name="Google Shape;1050475;p16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76" name="Google Shape;1050476;p16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77" name="Google Shape;1050477;p16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78" name="Google Shape;1050478;p16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79" name="Google Shape;1050479;p16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80" name="Google Shape;1050480;p16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481" name="Google Shape;1050481;p16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FF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82" name="Google Shape;1050482;p16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83" name="Google Shape;1050483;p16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484" name="Google Shape;1050484;p16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85" name="Google Shape;1050485;p16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86" name="Google Shape;1050486;p16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87" name="Google Shape;1050487;p16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</a:t>
            </a:r>
            <a:r>
              <a:rPr lang="de-DE" sz="1100">
                <a:solidFill>
                  <a:srgbClr val="38761D"/>
                </a:solidFill>
              </a:rPr>
              <a:t>R1</a:t>
            </a: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, [R0,</a:t>
            </a:r>
            <a:r>
              <a:rPr lang="de-DE" sz="1100">
                <a:solidFill>
                  <a:srgbClr val="0000FF"/>
                </a:solidFill>
              </a:rPr>
              <a:t>ODR</a:t>
            </a: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] 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88" name="Google Shape;1050488;p16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0489" name="Google Shape;1050489;p16"/>
          <p:cNvSpPr/>
          <p:nvPr/>
        </p:nvSpPr>
        <p:spPr>
          <a:xfrm rot="2700000">
            <a:off x="4007274" y="1003163"/>
            <a:ext cx="840043" cy="304622"/>
          </a:xfrm>
          <a:prstGeom prst="rightArrow">
            <a:avLst>
              <a:gd fmla="val 50000" name="adj1"/>
              <a:gd fmla="val 50000" name="adj2"/>
            </a:avLst>
          </a:prstGeom>
          <a:solidFill>
            <a:srgbClr val="00FF00"/>
          </a:solidFill>
          <a:ln cap="flat" cmpd="sng" w="9525">
            <a:solidFill>
              <a:srgbClr val="38761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0x55</a:t>
            </a:r>
            <a:endParaRPr/>
          </a:p>
        </p:txBody>
      </p:sp>
      <p:sp>
        <p:nvSpPr>
          <p:cNvPr id="1050490" name="Google Shape;1050490;p16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hexadezimale Zahlenwert 0x55 wird von R1 über den Datenbus nach GPIOC.ODR übertragen. </a:t>
            </a:r>
            <a:endParaRPr sz="180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50494" name="Shape 10504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495" name="Google Shape;1050495;p17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96" name="Google Shape;1050496;p17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97" name="Google Shape;1050497;p17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498" name="Google Shape;1050498;p17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99" name="Google Shape;1050499;p17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00" name="Google Shape;1050500;p17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01" name="Google Shape;1050501;p17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02" name="Google Shape;1050502;p17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03" name="Google Shape;1050503;p17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04" name="Google Shape;1050504;p17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05" name="Google Shape;1050505;p17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06" name="Google Shape;1050506;p17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07" name="Google Shape;1050507;p17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08" name="Google Shape;1050508;p17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09" name="Google Shape;1050509;p17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10" name="Google Shape;1050510;p17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11" name="Google Shape;1050511;p17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12" name="Google Shape;1050512;p17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13" name="Google Shape;1050513;p17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14" name="Google Shape;1050514;p17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15" name="Google Shape;1050515;p17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16" name="Google Shape;1050516;p17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17" name="Google Shape;1050517;p17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18" name="Google Shape;1050518;p17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19" name="Google Shape;1050519;p17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20" name="Google Shape;1050520;p17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21" name="Google Shape;1050521;p17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22" name="Google Shape;1050522;p17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23" name="Google Shape;1050523;p17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38761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38761D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b="0" i="0" sz="1100" u="none" cap="none" strike="noStrik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24" name="Google Shape;1050524;p17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25" name="Google Shape;1050525;p17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26" name="Google Shape;1050526;p17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27" name="Google Shape;1050527;p17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28" name="Google Shape;1050528;p17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29" name="Google Shape;1050529;p17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30" name="Google Shape;1050530;p17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31" name="Google Shape;1050531;p17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32" name="Google Shape;1050532;p17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33" name="Google Shape;1050533;p17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34" name="Google Shape;1050534;p17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35" name="Google Shape;1050535;p17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36" name="Google Shape;1050536;p17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37" name="Google Shape;1050537;p17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38" name="Google Shape;1050538;p17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39" name="Google Shape;1050539;p17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40" name="Google Shape;1050540;p17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41" name="Google Shape;1050541;p17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42" name="Google Shape;1050542;p17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43" name="Google Shape;1050543;p17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44" name="Google Shape;1050544;p17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45" name="Google Shape;1050545;p17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46" name="Google Shape;1050546;p17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47" name="Google Shape;1050547;p17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48" name="Google Shape;1050548;p17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49" name="Google Shape;1050549;p17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0550" name="Google Shape;1050550;p17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50551" name="Google Shape;1050551;p17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50552" name="Google Shape;1050552;p17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53" name="Google Shape;1050553;p17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54" name="Google Shape;1050554;p17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55" name="Google Shape;1050555;p17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56" name="Google Shape;1050556;p17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57" name="Google Shape;1050557;p17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58" name="Google Shape;1050558;p17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59" name="Google Shape;1050559;p17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60" name="Google Shape;1050560;p17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61" name="Google Shape;1050561;p17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62" name="Google Shape;1050562;p17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63" name="Google Shape;1050563;p17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64" name="Google Shape;1050564;p17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65" name="Google Shape;1050565;p17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66" name="Google Shape;1050566;p17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67" name="Google Shape;1050567;p17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68" name="Google Shape;1050568;p17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69" name="Google Shape;1050569;p17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70" name="Google Shape;1050570;p17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71" name="Google Shape;1050571;p17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72" name="Google Shape;1050572;p17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73" name="Google Shape;1050573;p17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74" name="Google Shape;1050574;p17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75" name="Google Shape;1050575;p17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76" name="Google Shape;1050576;p17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77" name="Google Shape;1050577;p17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78" name="Google Shape;1050578;p17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79" name="Google Shape;1050579;p17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80" name="Google Shape;1050580;p17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581" name="Google Shape;1050581;p17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FF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82" name="Google Shape;1050582;p17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83" name="Google Shape;1050583;p17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584" name="Google Shape;1050584;p17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85" name="Google Shape;1050585;p17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86" name="Google Shape;1050586;p17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87" name="Google Shape;1050587;p17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</a:t>
            </a:r>
            <a:r>
              <a:rPr lang="de-DE" sz="1100">
                <a:solidFill>
                  <a:srgbClr val="38761D"/>
                </a:solidFill>
              </a:rPr>
              <a:t>R1</a:t>
            </a: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, [R0,</a:t>
            </a:r>
            <a:r>
              <a:rPr lang="de-DE" sz="1100">
                <a:solidFill>
                  <a:srgbClr val="0000FF"/>
                </a:solidFill>
              </a:rPr>
              <a:t>ODR</a:t>
            </a: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] 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88" name="Google Shape;1050588;p17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0589" name="Google Shape;1050589;p17"/>
          <p:cNvSpPr/>
          <p:nvPr/>
        </p:nvSpPr>
        <p:spPr>
          <a:xfrm>
            <a:off x="4762325" y="1412425"/>
            <a:ext cx="840000" cy="427200"/>
          </a:xfrm>
          <a:prstGeom prst="rightArrow">
            <a:avLst>
              <a:gd fmla="val 50000" name="adj1"/>
              <a:gd fmla="val 45884" name="adj2"/>
            </a:avLst>
          </a:prstGeom>
          <a:solidFill>
            <a:srgbClr val="00FF00"/>
          </a:solidFill>
          <a:ln cap="flat" cmpd="sng" w="9525">
            <a:solidFill>
              <a:srgbClr val="38761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0x55</a:t>
            </a:r>
            <a:endParaRPr/>
          </a:p>
        </p:txBody>
      </p:sp>
      <p:sp>
        <p:nvSpPr>
          <p:cNvPr id="1050590" name="Google Shape;1050590;p17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hexadezimale Zahlenwert 0x55 wird von R1 über den Datenbus nach GPIOC.ODR übertragen. </a:t>
            </a:r>
            <a:endParaRPr sz="180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50594" name="Shape 10505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595" name="Google Shape;1050595;p18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96" name="Google Shape;1050596;p18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97" name="Google Shape;1050597;p18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598" name="Google Shape;1050598;p18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99" name="Google Shape;1050599;p18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00" name="Google Shape;1050600;p18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01" name="Google Shape;1050601;p18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02" name="Google Shape;1050602;p18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03" name="Google Shape;1050603;p18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04" name="Google Shape;1050604;p18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05" name="Google Shape;1050605;p18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06" name="Google Shape;1050606;p18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07" name="Google Shape;1050607;p18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08" name="Google Shape;1050608;p18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09" name="Google Shape;1050609;p18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10" name="Google Shape;1050610;p18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11" name="Google Shape;1050611;p18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12" name="Google Shape;1050612;p18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13" name="Google Shape;1050613;p18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14" name="Google Shape;1050614;p18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15" name="Google Shape;1050615;p18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16" name="Google Shape;1050616;p18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17" name="Google Shape;1050617;p18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18" name="Google Shape;1050618;p18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19" name="Google Shape;1050619;p18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20" name="Google Shape;1050620;p18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21" name="Google Shape;1050621;p18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22" name="Google Shape;1050622;p18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23" name="Google Shape;1050623;p18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38761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38761D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b="0" i="0" sz="1100" u="none" cap="none" strike="noStrik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24" name="Google Shape;1050624;p18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25" name="Google Shape;1050625;p18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26" name="Google Shape;1050626;p18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27" name="Google Shape;1050627;p18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28" name="Google Shape;1050628;p18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29" name="Google Shape;1050629;p18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30" name="Google Shape;1050630;p18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31" name="Google Shape;1050631;p18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32" name="Google Shape;1050632;p18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33" name="Google Shape;1050633;p18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34" name="Google Shape;1050634;p18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35" name="Google Shape;1050635;p18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36" name="Google Shape;1050636;p18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37" name="Google Shape;1050637;p18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38" name="Google Shape;1050638;p18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39" name="Google Shape;1050639;p18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40" name="Google Shape;1050640;p18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41" name="Google Shape;1050641;p18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42" name="Google Shape;1050642;p18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43" name="Google Shape;1050643;p18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44" name="Google Shape;1050644;p18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45" name="Google Shape;1050645;p18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46" name="Google Shape;1050646;p18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47" name="Google Shape;1050647;p18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48" name="Google Shape;1050648;p18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49" name="Google Shape;1050649;p18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0650" name="Google Shape;1050650;p18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50651" name="Google Shape;1050651;p18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50652" name="Google Shape;1050652;p18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53" name="Google Shape;1050653;p18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54" name="Google Shape;1050654;p18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55" name="Google Shape;1050655;p18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56" name="Google Shape;1050656;p18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57" name="Google Shape;1050657;p18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58" name="Google Shape;1050658;p18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59" name="Google Shape;1050659;p18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60" name="Google Shape;1050660;p18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61" name="Google Shape;1050661;p18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62" name="Google Shape;1050662;p18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63" name="Google Shape;1050663;p18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64" name="Google Shape;1050664;p18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65" name="Google Shape;1050665;p18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66" name="Google Shape;1050666;p18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67" name="Google Shape;1050667;p18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68" name="Google Shape;1050668;p18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69" name="Google Shape;1050669;p18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70" name="Google Shape;1050670;p18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71" name="Google Shape;1050671;p18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72" name="Google Shape;1050672;p18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73" name="Google Shape;1050673;p18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74" name="Google Shape;1050674;p18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75" name="Google Shape;1050675;p18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76" name="Google Shape;1050676;p18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77" name="Google Shape;1050677;p18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78" name="Google Shape;1050678;p18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79" name="Google Shape;1050679;p18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80" name="Google Shape;1050680;p18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681" name="Google Shape;1050681;p18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FF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82" name="Google Shape;1050682;p18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83" name="Google Shape;1050683;p18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684" name="Google Shape;1050684;p18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85" name="Google Shape;1050685;p18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86" name="Google Shape;1050686;p18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87" name="Google Shape;1050687;p18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</a:t>
            </a:r>
            <a:r>
              <a:rPr lang="de-DE" sz="1100">
                <a:solidFill>
                  <a:srgbClr val="38761D"/>
                </a:solidFill>
              </a:rPr>
              <a:t>R1</a:t>
            </a: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, [R0,</a:t>
            </a:r>
            <a:r>
              <a:rPr lang="de-DE" sz="1100">
                <a:solidFill>
                  <a:srgbClr val="0000FF"/>
                </a:solidFill>
              </a:rPr>
              <a:t>ODR</a:t>
            </a: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] 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88" name="Google Shape;1050688;p18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0689" name="Google Shape;1050689;p18"/>
          <p:cNvSpPr/>
          <p:nvPr/>
        </p:nvSpPr>
        <p:spPr>
          <a:xfrm>
            <a:off x="5592775" y="1403475"/>
            <a:ext cx="840000" cy="427200"/>
          </a:xfrm>
          <a:prstGeom prst="rightArrow">
            <a:avLst>
              <a:gd fmla="val 50000" name="adj1"/>
              <a:gd fmla="val 45884" name="adj2"/>
            </a:avLst>
          </a:prstGeom>
          <a:solidFill>
            <a:srgbClr val="00FF00"/>
          </a:solidFill>
          <a:ln cap="flat" cmpd="sng" w="9525">
            <a:solidFill>
              <a:srgbClr val="38761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0x55</a:t>
            </a:r>
            <a:endParaRPr/>
          </a:p>
        </p:txBody>
      </p:sp>
      <p:sp>
        <p:nvSpPr>
          <p:cNvPr id="1050690" name="Google Shape;1050690;p18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hexadezimale Zahlenwert 0x55 wird von R1 über den Datenbus nach GPIOC.ODR übertragen. </a:t>
            </a:r>
            <a:endParaRPr sz="18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48903" name="Shape 10489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904" name="Google Shape;1048904;p1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05" name="Google Shape;1048905;p1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06" name="Google Shape;1048906;p1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8907" name="Google Shape;1048907;p1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08" name="Google Shape;1048908;p1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09" name="Google Shape;1048909;p1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10" name="Google Shape;1048910;p1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11" name="Google Shape;1048911;p1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12" name="Google Shape;1048912;p1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13" name="Google Shape;1048913;p1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14" name="Google Shape;1048914;p1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15" name="Google Shape;1048915;p1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16" name="Google Shape;1048916;p1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17" name="Google Shape;1048917;p1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18" name="Google Shape;1048918;p1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19" name="Google Shape;1048919;p1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20" name="Google Shape;1048920;p1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21" name="Google Shape;1048921;p1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22" name="Google Shape;1048922;p1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23" name="Google Shape;1048923;p1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24" name="Google Shape;1048924;p1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25" name="Google Shape;1048925;p1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26" name="Google Shape;1048926;p1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48927" name="Google Shape;1048927;p1"/>
          <p:cNvGrpSpPr/>
          <p:nvPr/>
        </p:nvGrpSpPr>
        <p:grpSpPr>
          <a:xfrm>
            <a:off x="3253041" y="513091"/>
            <a:ext cx="1392887" cy="3681600"/>
            <a:chOff x="2468664" y="571500"/>
            <a:chExt cx="797120" cy="3681600"/>
          </a:xfrm>
        </p:grpSpPr>
        <p:sp>
          <p:nvSpPr>
            <p:cNvPr id="1048928" name="Google Shape;1048928;p1"/>
            <p:cNvSpPr/>
            <p:nvPr/>
          </p:nvSpPr>
          <p:spPr>
            <a:xfrm>
              <a:off x="2468675" y="35628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R13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048929" name="Google Shape;1048929;p1"/>
            <p:cNvGrpSpPr/>
            <p:nvPr/>
          </p:nvGrpSpPr>
          <p:grpSpPr>
            <a:xfrm>
              <a:off x="2468664" y="571500"/>
              <a:ext cx="797120" cy="3681600"/>
              <a:chOff x="2468664" y="571500"/>
              <a:chExt cx="797120" cy="3681600"/>
            </a:xfrm>
          </p:grpSpPr>
          <p:sp>
            <p:nvSpPr>
              <p:cNvPr id="1048930" name="Google Shape;1048930;p1"/>
              <p:cNvSpPr/>
              <p:nvPr/>
            </p:nvSpPr>
            <p:spPr>
              <a:xfrm>
                <a:off x="2468675" y="14919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R4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31" name="Google Shape;1048931;p1"/>
              <p:cNvSpPr/>
              <p:nvPr/>
            </p:nvSpPr>
            <p:spPr>
              <a:xfrm>
                <a:off x="2468668" y="2872501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R10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32" name="Google Shape;1048932;p1"/>
              <p:cNvSpPr/>
              <p:nvPr/>
            </p:nvSpPr>
            <p:spPr>
              <a:xfrm>
                <a:off x="2468675" y="5715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33" name="Google Shape;1048933;p1"/>
              <p:cNvSpPr/>
              <p:nvPr/>
            </p:nvSpPr>
            <p:spPr>
              <a:xfrm>
                <a:off x="2468675" y="8016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34" name="Google Shape;1048934;p1"/>
              <p:cNvSpPr/>
              <p:nvPr/>
            </p:nvSpPr>
            <p:spPr>
              <a:xfrm>
                <a:off x="2468675" y="10317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R2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35" name="Google Shape;1048935;p1"/>
              <p:cNvSpPr/>
              <p:nvPr/>
            </p:nvSpPr>
            <p:spPr>
              <a:xfrm>
                <a:off x="2468675" y="12618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R3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36" name="Google Shape;1048936;p1"/>
              <p:cNvSpPr/>
              <p:nvPr/>
            </p:nvSpPr>
            <p:spPr>
              <a:xfrm>
                <a:off x="2468675" y="17220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R5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37" name="Google Shape;1048937;p1"/>
              <p:cNvSpPr/>
              <p:nvPr/>
            </p:nvSpPr>
            <p:spPr>
              <a:xfrm>
                <a:off x="2468675" y="24123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R8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38" name="Google Shape;1048938;p1"/>
              <p:cNvSpPr/>
              <p:nvPr/>
            </p:nvSpPr>
            <p:spPr>
              <a:xfrm>
                <a:off x="2468666" y="21822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R7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39" name="Google Shape;1048939;p1"/>
              <p:cNvSpPr/>
              <p:nvPr/>
            </p:nvSpPr>
            <p:spPr>
              <a:xfrm>
                <a:off x="2468683" y="26424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R9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40" name="Google Shape;1048940;p1"/>
              <p:cNvSpPr/>
              <p:nvPr/>
            </p:nvSpPr>
            <p:spPr>
              <a:xfrm>
                <a:off x="2468664" y="3102589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R11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41" name="Google Shape;1048941;p1"/>
              <p:cNvSpPr/>
              <p:nvPr/>
            </p:nvSpPr>
            <p:spPr>
              <a:xfrm>
                <a:off x="2468670" y="3332704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R12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42" name="Google Shape;1048942;p1"/>
              <p:cNvSpPr/>
              <p:nvPr/>
            </p:nvSpPr>
            <p:spPr>
              <a:xfrm>
                <a:off x="2468684" y="37929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43" name="Google Shape;1048943;p1"/>
              <p:cNvSpPr/>
              <p:nvPr/>
            </p:nvSpPr>
            <p:spPr>
              <a:xfrm>
                <a:off x="2468674" y="19521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R6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44" name="Google Shape;1048944;p1"/>
              <p:cNvSpPr/>
              <p:nvPr/>
            </p:nvSpPr>
            <p:spPr>
              <a:xfrm>
                <a:off x="2468666" y="40230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R15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1048945" name="Google Shape;1048945;p1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46" name="Google Shape;1048946;p1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47" name="Google Shape;1048947;p1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48" name="Google Shape;1048948;p1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49" name="Google Shape;1048949;p1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50" name="Google Shape;1048950;p1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51" name="Google Shape;1048951;p1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52" name="Google Shape;1048952;p1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53" name="Google Shape;1048953;p1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54" name="Google Shape;1048954;p1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55" name="Google Shape;1048955;p1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56" name="Google Shape;1048956;p1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57" name="Google Shape;1048957;p1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58" name="Google Shape;1048958;p1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59" name="Google Shape;1048959;p1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60" name="Google Shape;1048960;p1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61" name="Google Shape;1048961;p1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62" name="Google Shape;1048962;p1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8963" name="Google Shape;1048963;p1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48964" name="Google Shape;1048964;p1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48965" name="Google Shape;1048965;p1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66" name="Google Shape;1048966;p1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67" name="Google Shape;1048967;p1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68" name="Google Shape;1048968;p1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69" name="Google Shape;1048969;p1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70" name="Google Shape;1048970;p1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71" name="Google Shape;1048971;p1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72" name="Google Shape;1048972;p1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73" name="Google Shape;1048973;p1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74" name="Google Shape;1048974;p1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75" name="Google Shape;1048975;p1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76" name="Google Shape;1048976;p1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77" name="Google Shape;1048977;p1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78" name="Google Shape;1048978;p1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79" name="Google Shape;1048979;p1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80" name="Google Shape;1048980;p1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81" name="Google Shape;1048981;p1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82" name="Google Shape;1048982;p1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83" name="Google Shape;1048983;p1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84" name="Google Shape;1048984;p1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85" name="Google Shape;1048985;p1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86" name="Google Shape;1048986;p1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87" name="Google Shape;1048987;p1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88" name="Google Shape;1048988;p1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89" name="Google Shape;1048989;p1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90" name="Google Shape;1048990;p1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91" name="Google Shape;1048991;p1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92" name="Google Shape;1048992;p1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93" name="Google Shape;1048993;p1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8994" name="Google Shape;1048994;p1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95" name="Google Shape;1048995;p1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96" name="Google Shape;1048996;p1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8997" name="Google Shape;1048997;p1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98" name="Google Shape;1048998;p1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99" name="Google Shape;1048999;p1"/>
          <p:cNvSpPr/>
          <p:nvPr/>
        </p:nvSpPr>
        <p:spPr>
          <a:xfrm>
            <a:off x="4794750" y="2158550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Ein einfaches Assembler Programm wurde in den ROM-Speicher geladen</a:t>
            </a:r>
            <a:endParaRPr sz="180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50694" name="Shape 10506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695" name="Google Shape;1050695;p19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96" name="Google Shape;1050696;p19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97" name="Google Shape;1050697;p19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698" name="Google Shape;1050698;p19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99" name="Google Shape;1050699;p19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00" name="Google Shape;1050700;p19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01" name="Google Shape;1050701;p19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02" name="Google Shape;1050702;p19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03" name="Google Shape;1050703;p19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04" name="Google Shape;1050704;p19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05" name="Google Shape;1050705;p19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06" name="Google Shape;1050706;p19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07" name="Google Shape;1050707;p19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08" name="Google Shape;1050708;p19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09" name="Google Shape;1050709;p19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10" name="Google Shape;1050710;p19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11" name="Google Shape;1050711;p19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12" name="Google Shape;1050712;p19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13" name="Google Shape;1050713;p19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14" name="Google Shape;1050714;p19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15" name="Google Shape;1050715;p19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16" name="Google Shape;1050716;p19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17" name="Google Shape;1050717;p19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18" name="Google Shape;1050718;p19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19" name="Google Shape;1050719;p19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20" name="Google Shape;1050720;p19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21" name="Google Shape;1050721;p19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22" name="Google Shape;1050722;p19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23" name="Google Shape;1050723;p19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38761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38761D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b="0" i="0" sz="1100" u="none" cap="none" strike="noStrik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24" name="Google Shape;1050724;p19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25" name="Google Shape;1050725;p19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26" name="Google Shape;1050726;p19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27" name="Google Shape;1050727;p19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28" name="Google Shape;1050728;p19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29" name="Google Shape;1050729;p19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30" name="Google Shape;1050730;p19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31" name="Google Shape;1050731;p19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32" name="Google Shape;1050732;p19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33" name="Google Shape;1050733;p19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34" name="Google Shape;1050734;p19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35" name="Google Shape;1050735;p19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36" name="Google Shape;1050736;p19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37" name="Google Shape;1050737;p19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38" name="Google Shape;1050738;p19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39" name="Google Shape;1050739;p19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40" name="Google Shape;1050740;p19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41" name="Google Shape;1050741;p19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42" name="Google Shape;1050742;p19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43" name="Google Shape;1050743;p19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44" name="Google Shape;1050744;p19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45" name="Google Shape;1050745;p19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46" name="Google Shape;1050746;p19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47" name="Google Shape;1050747;p19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48" name="Google Shape;1050748;p19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49" name="Google Shape;1050749;p19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0750" name="Google Shape;1050750;p19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50751" name="Google Shape;1050751;p19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50752" name="Google Shape;1050752;p19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53" name="Google Shape;1050753;p19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54" name="Google Shape;1050754;p19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55" name="Google Shape;1050755;p19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56" name="Google Shape;1050756;p19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57" name="Google Shape;1050757;p19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58" name="Google Shape;1050758;p19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59" name="Google Shape;1050759;p19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60" name="Google Shape;1050760;p19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61" name="Google Shape;1050761;p19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62" name="Google Shape;1050762;p19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63" name="Google Shape;1050763;p19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64" name="Google Shape;1050764;p19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65" name="Google Shape;1050765;p19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66" name="Google Shape;1050766;p19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67" name="Google Shape;1050767;p19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68" name="Google Shape;1050768;p19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69" name="Google Shape;1050769;p19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70" name="Google Shape;1050770;p19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71" name="Google Shape;1050771;p19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72" name="Google Shape;1050772;p19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73" name="Google Shape;1050773;p19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74" name="Google Shape;1050774;p19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75" name="Google Shape;1050775;p19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76" name="Google Shape;1050776;p19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77" name="Google Shape;1050777;p19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78" name="Google Shape;1050778;p19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79" name="Google Shape;1050779;p19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80" name="Google Shape;1050780;p19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781" name="Google Shape;1050781;p19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FF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82" name="Google Shape;1050782;p19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83" name="Google Shape;1050783;p19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784" name="Google Shape;1050784;p19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85" name="Google Shape;1050785;p19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86" name="Google Shape;1050786;p19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87" name="Google Shape;1050787;p19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</a:t>
            </a:r>
            <a:r>
              <a:rPr lang="de-DE" sz="1100">
                <a:solidFill>
                  <a:srgbClr val="38761D"/>
                </a:solidFill>
              </a:rPr>
              <a:t>R1</a:t>
            </a: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, [R0,</a:t>
            </a:r>
            <a:r>
              <a:rPr lang="de-DE" sz="1100">
                <a:solidFill>
                  <a:srgbClr val="0000FF"/>
                </a:solidFill>
              </a:rPr>
              <a:t>ODR</a:t>
            </a: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] 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88" name="Google Shape;1050788;p19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0789" name="Google Shape;1050789;p19"/>
          <p:cNvSpPr/>
          <p:nvPr/>
        </p:nvSpPr>
        <p:spPr>
          <a:xfrm>
            <a:off x="6485875" y="1403475"/>
            <a:ext cx="840000" cy="427200"/>
          </a:xfrm>
          <a:prstGeom prst="rightArrow">
            <a:avLst>
              <a:gd fmla="val 50000" name="adj1"/>
              <a:gd fmla="val 45884" name="adj2"/>
            </a:avLst>
          </a:prstGeom>
          <a:solidFill>
            <a:srgbClr val="00FF00"/>
          </a:solidFill>
          <a:ln cap="flat" cmpd="sng" w="9525">
            <a:solidFill>
              <a:srgbClr val="38761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0x55</a:t>
            </a:r>
            <a:endParaRPr/>
          </a:p>
        </p:txBody>
      </p:sp>
      <p:sp>
        <p:nvSpPr>
          <p:cNvPr id="1050790" name="Google Shape;1050790;p19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hexadezimale Zahlenwert 0x55 wird von R1 über den Datenbus nach GPIOC.ODR übertragen. </a:t>
            </a:r>
            <a:endParaRPr sz="180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50794" name="Shape 10507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795" name="Google Shape;1050795;p20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96" name="Google Shape;1050796;p20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97" name="Google Shape;1050797;p20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798" name="Google Shape;1050798;p20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99" name="Google Shape;1050799;p20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00" name="Google Shape;1050800;p20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01" name="Google Shape;1050801;p20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02" name="Google Shape;1050802;p20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03" name="Google Shape;1050803;p20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04" name="Google Shape;1050804;p20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05" name="Google Shape;1050805;p20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06" name="Google Shape;1050806;p20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07" name="Google Shape;1050807;p20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08" name="Google Shape;1050808;p20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09" name="Google Shape;1050809;p20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10" name="Google Shape;1050810;p20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11" name="Google Shape;1050811;p20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12" name="Google Shape;1050812;p20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13" name="Google Shape;1050813;p20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14" name="Google Shape;1050814;p20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15" name="Google Shape;1050815;p20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16" name="Google Shape;1050816;p20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17" name="Google Shape;1050817;p20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18" name="Google Shape;1050818;p20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19" name="Google Shape;1050819;p20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20" name="Google Shape;1050820;p20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21" name="Google Shape;1050821;p20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22" name="Google Shape;1050822;p20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23" name="Google Shape;1050823;p20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38761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38761D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b="0" i="0" sz="1100" u="none" cap="none" strike="noStrik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24" name="Google Shape;1050824;p20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25" name="Google Shape;1050825;p20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26" name="Google Shape;1050826;p20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27" name="Google Shape;1050827;p20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28" name="Google Shape;1050828;p20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29" name="Google Shape;1050829;p20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30" name="Google Shape;1050830;p20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31" name="Google Shape;1050831;p20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32" name="Google Shape;1050832;p20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33" name="Google Shape;1050833;p20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34" name="Google Shape;1050834;p20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35" name="Google Shape;1050835;p20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36" name="Google Shape;1050836;p20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37" name="Google Shape;1050837;p20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38" name="Google Shape;1050838;p20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39" name="Google Shape;1050839;p20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40" name="Google Shape;1050840;p20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41" name="Google Shape;1050841;p20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42" name="Google Shape;1050842;p20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43" name="Google Shape;1050843;p20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44" name="Google Shape;1050844;p20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45" name="Google Shape;1050845;p20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46" name="Google Shape;1050846;p20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47" name="Google Shape;1050847;p20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48" name="Google Shape;1050848;p20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49" name="Google Shape;1050849;p20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0850" name="Google Shape;1050850;p20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50851" name="Google Shape;1050851;p20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50852" name="Google Shape;1050852;p20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53" name="Google Shape;1050853;p20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54" name="Google Shape;1050854;p20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55" name="Google Shape;1050855;p20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56" name="Google Shape;1050856;p20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57" name="Google Shape;1050857;p20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58" name="Google Shape;1050858;p20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59" name="Google Shape;1050859;p20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60" name="Google Shape;1050860;p20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61" name="Google Shape;1050861;p20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62" name="Google Shape;1050862;p20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63" name="Google Shape;1050863;p20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64" name="Google Shape;1050864;p20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65" name="Google Shape;1050865;p20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66" name="Google Shape;1050866;p20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67" name="Google Shape;1050867;p20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68" name="Google Shape;1050868;p20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69" name="Google Shape;1050869;p20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70" name="Google Shape;1050870;p20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71" name="Google Shape;1050871;p20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72" name="Google Shape;1050872;p20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73" name="Google Shape;1050873;p20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74" name="Google Shape;1050874;p20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75" name="Google Shape;1050875;p20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76" name="Google Shape;1050876;p20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77" name="Google Shape;1050877;p20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78" name="Google Shape;1050878;p20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79" name="Google Shape;1050879;p20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80" name="Google Shape;1050880;p20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881" name="Google Shape;1050881;p20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FF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82" name="Google Shape;1050882;p20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83" name="Google Shape;1050883;p20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884" name="Google Shape;1050884;p20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85" name="Google Shape;1050885;p20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86" name="Google Shape;1050886;p20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87" name="Google Shape;1050887;p20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</a:t>
            </a:r>
            <a:r>
              <a:rPr lang="de-DE" sz="1100">
                <a:solidFill>
                  <a:srgbClr val="38761D"/>
                </a:solidFill>
              </a:rPr>
              <a:t>R1</a:t>
            </a: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, [R0,</a:t>
            </a:r>
            <a:r>
              <a:rPr lang="de-DE" sz="1100">
                <a:solidFill>
                  <a:srgbClr val="0000FF"/>
                </a:solidFill>
              </a:rPr>
              <a:t>ODR</a:t>
            </a: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] 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88" name="Google Shape;1050888;p20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0889" name="Google Shape;1050889;p20"/>
          <p:cNvSpPr/>
          <p:nvPr/>
        </p:nvSpPr>
        <p:spPr>
          <a:xfrm>
            <a:off x="7407225" y="1403475"/>
            <a:ext cx="840000" cy="427200"/>
          </a:xfrm>
          <a:prstGeom prst="rightArrow">
            <a:avLst>
              <a:gd fmla="val 50000" name="adj1"/>
              <a:gd fmla="val 45884" name="adj2"/>
            </a:avLst>
          </a:prstGeom>
          <a:solidFill>
            <a:srgbClr val="00FF00"/>
          </a:solidFill>
          <a:ln cap="flat" cmpd="sng" w="9525">
            <a:solidFill>
              <a:srgbClr val="38761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0x55</a:t>
            </a:r>
            <a:endParaRPr/>
          </a:p>
        </p:txBody>
      </p:sp>
      <p:sp>
        <p:nvSpPr>
          <p:cNvPr id="1050890" name="Google Shape;1050890;p20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hexadezimale Zahlenwert 0x55 wird von R1 über den Datenbus nach GPIOC.ODR übertragen. </a:t>
            </a:r>
            <a:endParaRPr sz="180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50894" name="Shape 10508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895" name="Google Shape;1050895;p21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96" name="Google Shape;1050896;p21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97" name="Google Shape;1050897;p21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898" name="Google Shape;1050898;p21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99" name="Google Shape;1050899;p21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00" name="Google Shape;1050900;p21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01" name="Google Shape;1050901;p21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02" name="Google Shape;1050902;p21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03" name="Google Shape;1050903;p21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04" name="Google Shape;1050904;p21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05" name="Google Shape;1050905;p21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06" name="Google Shape;1050906;p21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07" name="Google Shape;1050907;p21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08" name="Google Shape;1050908;p21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09" name="Google Shape;1050909;p21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10" name="Google Shape;1050910;p21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11" name="Google Shape;1050911;p21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12" name="Google Shape;1050912;p21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13" name="Google Shape;1050913;p21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14" name="Google Shape;1050914;p21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15" name="Google Shape;1050915;p21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16" name="Google Shape;1050916;p21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17" name="Google Shape;1050917;p21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18" name="Google Shape;1050918;p21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19" name="Google Shape;1050919;p21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20" name="Google Shape;1050920;p21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21" name="Google Shape;1050921;p21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22" name="Google Shape;1050922;p21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23" name="Google Shape;1050923;p21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38761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38761D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b="0" i="0" sz="1100" u="none" cap="none" strike="noStrik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24" name="Google Shape;1050924;p21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25" name="Google Shape;1050925;p21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26" name="Google Shape;1050926;p21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27" name="Google Shape;1050927;p21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28" name="Google Shape;1050928;p21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29" name="Google Shape;1050929;p21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30" name="Google Shape;1050930;p21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31" name="Google Shape;1050931;p21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32" name="Google Shape;1050932;p21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33" name="Google Shape;1050933;p21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34" name="Google Shape;1050934;p21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35" name="Google Shape;1050935;p21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36" name="Google Shape;1050936;p21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37" name="Google Shape;1050937;p21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38" name="Google Shape;1050938;p21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39" name="Google Shape;1050939;p21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40" name="Google Shape;1050940;p21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41" name="Google Shape;1050941;p21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42" name="Google Shape;1050942;p21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43" name="Google Shape;1050943;p21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44" name="Google Shape;1050944;p21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45" name="Google Shape;1050945;p21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46" name="Google Shape;1050946;p21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47" name="Google Shape;1050947;p21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48" name="Google Shape;1050948;p21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49" name="Google Shape;1050949;p21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0950" name="Google Shape;1050950;p21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50951" name="Google Shape;1050951;p21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50952" name="Google Shape;1050952;p21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53" name="Google Shape;1050953;p21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54" name="Google Shape;1050954;p21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55" name="Google Shape;1050955;p21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56" name="Google Shape;1050956;p21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57" name="Google Shape;1050957;p21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58" name="Google Shape;1050958;p21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59" name="Google Shape;1050959;p21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60" name="Google Shape;1050960;p21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61" name="Google Shape;1050961;p21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62" name="Google Shape;1050962;p21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63" name="Google Shape;1050963;p21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64" name="Google Shape;1050964;p21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65" name="Google Shape;1050965;p21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66" name="Google Shape;1050966;p21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67" name="Google Shape;1050967;p21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68" name="Google Shape;1050968;p21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69" name="Google Shape;1050969;p21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70" name="Google Shape;1050970;p21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71" name="Google Shape;1050971;p21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72" name="Google Shape;1050972;p21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73" name="Google Shape;1050973;p21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74" name="Google Shape;1050974;p21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75" name="Google Shape;1050975;p21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76" name="Google Shape;1050976;p21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77" name="Google Shape;1050977;p21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78" name="Google Shape;1050978;p21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79" name="Google Shape;1050979;p21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80" name="Google Shape;1050980;p21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981" name="Google Shape;1050981;p21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FF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82" name="Google Shape;1050982;p21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83" name="Google Shape;1050983;p21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984" name="Google Shape;1050984;p21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85" name="Google Shape;1050985;p21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86" name="Google Shape;1050986;p21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87" name="Google Shape;1050987;p21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</a:t>
            </a:r>
            <a:r>
              <a:rPr lang="de-DE" sz="1100">
                <a:solidFill>
                  <a:srgbClr val="38761D"/>
                </a:solidFill>
              </a:rPr>
              <a:t>R1</a:t>
            </a: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, [R0,</a:t>
            </a:r>
            <a:r>
              <a:rPr lang="de-DE" sz="1100">
                <a:solidFill>
                  <a:srgbClr val="0000FF"/>
                </a:solidFill>
              </a:rPr>
              <a:t>ODR</a:t>
            </a: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] 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88" name="Google Shape;1050988;p21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0989" name="Google Shape;1050989;p21"/>
          <p:cNvSpPr/>
          <p:nvPr/>
        </p:nvSpPr>
        <p:spPr>
          <a:xfrm>
            <a:off x="8247325" y="1403475"/>
            <a:ext cx="840000" cy="427200"/>
          </a:xfrm>
          <a:prstGeom prst="rightArrow">
            <a:avLst>
              <a:gd fmla="val 50000" name="adj1"/>
              <a:gd fmla="val 45884" name="adj2"/>
            </a:avLst>
          </a:prstGeom>
          <a:solidFill>
            <a:srgbClr val="00FF00"/>
          </a:solidFill>
          <a:ln cap="flat" cmpd="sng" w="9525">
            <a:solidFill>
              <a:srgbClr val="38761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0x55</a:t>
            </a:r>
            <a:endParaRPr/>
          </a:p>
        </p:txBody>
      </p:sp>
      <p:sp>
        <p:nvSpPr>
          <p:cNvPr id="1050990" name="Google Shape;1050990;p21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hexadezimale Zahlenwert 0x55 wird von R1 über den Datenbus nach GPIOC.ODR übertragen. </a:t>
            </a:r>
            <a:endParaRPr sz="180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50994" name="Shape 10509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995" name="Google Shape;1050995;p22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96" name="Google Shape;1050996;p22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97" name="Google Shape;1050997;p22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998" name="Google Shape;1050998;p22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99" name="Google Shape;1050999;p22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00" name="Google Shape;1051000;p22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01" name="Google Shape;1051001;p22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02" name="Google Shape;1051002;p22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03" name="Google Shape;1051003;p22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04" name="Google Shape;1051004;p22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05" name="Google Shape;1051005;p22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06" name="Google Shape;1051006;p22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07" name="Google Shape;1051007;p22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08" name="Google Shape;1051008;p22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09" name="Google Shape;1051009;p22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10" name="Google Shape;1051010;p22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11" name="Google Shape;1051011;p22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12" name="Google Shape;1051012;p22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13" name="Google Shape;1051013;p22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14" name="Google Shape;1051014;p22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15" name="Google Shape;1051015;p22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16" name="Google Shape;1051016;p22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17" name="Google Shape;1051017;p22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18" name="Google Shape;1051018;p22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19" name="Google Shape;1051019;p22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20" name="Google Shape;1051020;p22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21" name="Google Shape;1051021;p22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22" name="Google Shape;1051022;p22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23" name="Google Shape;1051023;p22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38761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38761D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b="0" i="0" sz="1100" u="none" cap="none" strike="noStrik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24" name="Google Shape;1051024;p22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25" name="Google Shape;1051025;p22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26" name="Google Shape;1051026;p22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27" name="Google Shape;1051027;p22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28" name="Google Shape;1051028;p22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29" name="Google Shape;1051029;p22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30" name="Google Shape;1051030;p22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31" name="Google Shape;1051031;p22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32" name="Google Shape;1051032;p22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33" name="Google Shape;1051033;p22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34" name="Google Shape;1051034;p22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35" name="Google Shape;1051035;p22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36" name="Google Shape;1051036;p22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37" name="Google Shape;1051037;p22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38" name="Google Shape;1051038;p22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39" name="Google Shape;1051039;p22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40" name="Google Shape;1051040;p22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41" name="Google Shape;1051041;p22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42" name="Google Shape;1051042;p22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43" name="Google Shape;1051043;p22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44" name="Google Shape;1051044;p22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45" name="Google Shape;1051045;p22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46" name="Google Shape;1051046;p22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47" name="Google Shape;1051047;p22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48" name="Google Shape;1051048;p22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49" name="Google Shape;1051049;p22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1050" name="Google Shape;1051050;p22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51051" name="Google Shape;1051051;p22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51052" name="Google Shape;1051052;p22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53" name="Google Shape;1051053;p22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54" name="Google Shape;1051054;p22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55" name="Google Shape;1051055;p22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56" name="Google Shape;1051056;p22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57" name="Google Shape;1051057;p22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58" name="Google Shape;1051058;p22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59" name="Google Shape;1051059;p22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60" name="Google Shape;1051060;p22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61" name="Google Shape;1051061;p22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62" name="Google Shape;1051062;p22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63" name="Google Shape;1051063;p22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64" name="Google Shape;1051064;p22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65" name="Google Shape;1051065;p22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66" name="Google Shape;1051066;p22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67" name="Google Shape;1051067;p22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68" name="Google Shape;1051068;p22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69" name="Google Shape;1051069;p22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70" name="Google Shape;1051070;p22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71" name="Google Shape;1051071;p22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72" name="Google Shape;1051072;p22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73" name="Google Shape;1051073;p22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74" name="Google Shape;1051074;p22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75" name="Google Shape;1051075;p22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76" name="Google Shape;1051076;p22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77" name="Google Shape;1051077;p22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78" name="Google Shape;1051078;p22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79" name="Google Shape;1051079;p22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80" name="Google Shape;1051080;p22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1081" name="Google Shape;1051081;p22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FF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82" name="Google Shape;1051082;p22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83" name="Google Shape;1051083;p22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1084" name="Google Shape;1051084;p22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85" name="Google Shape;1051085;p22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86" name="Google Shape;1051086;p22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87" name="Google Shape;1051087;p22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</a:t>
            </a:r>
            <a:r>
              <a:rPr lang="de-DE" sz="1100">
                <a:solidFill>
                  <a:srgbClr val="38761D"/>
                </a:solidFill>
              </a:rPr>
              <a:t>R1</a:t>
            </a: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, [R0,</a:t>
            </a:r>
            <a:r>
              <a:rPr lang="de-DE" sz="1100">
                <a:solidFill>
                  <a:srgbClr val="0000FF"/>
                </a:solidFill>
              </a:rPr>
              <a:t>ODR</a:t>
            </a: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] 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88" name="Google Shape;1051088;p22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1089" name="Google Shape;1051089;p22"/>
          <p:cNvSpPr/>
          <p:nvPr/>
        </p:nvSpPr>
        <p:spPr>
          <a:xfrm>
            <a:off x="8377650" y="1279100"/>
            <a:ext cx="1271100" cy="464700"/>
          </a:xfrm>
          <a:prstGeom prst="upArrow">
            <a:avLst>
              <a:gd fmla="val 50246" name="adj1"/>
              <a:gd fmla="val 50000" name="adj2"/>
            </a:avLst>
          </a:prstGeom>
          <a:solidFill>
            <a:srgbClr val="00FF00"/>
          </a:solidFill>
          <a:ln cap="flat" cmpd="sng" w="9525">
            <a:solidFill>
              <a:srgbClr val="38761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0x55</a:t>
            </a:r>
            <a:endParaRPr/>
          </a:p>
        </p:txBody>
      </p:sp>
      <p:sp>
        <p:nvSpPr>
          <p:cNvPr id="1051090" name="Google Shape;1051090;p22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hexadezimale Zahlenwert 0x55 wird von R1 über den Datenbus nach GPIOC.ODR übertragen. </a:t>
            </a:r>
            <a:endParaRPr sz="180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51094" name="Shape 10510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1095" name="Google Shape;1051095;p23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1096" name="Google Shape;1051096;p23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97" name="Google Shape;1051097;p23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98" name="Google Shape;1051098;p23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99" name="Google Shape;1051099;p23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00" name="Google Shape;1051100;p23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01" name="Google Shape;1051101;p23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02" name="Google Shape;1051102;p23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03" name="Google Shape;1051103;p23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04" name="Google Shape;1051104;p23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05" name="Google Shape;1051105;p23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06" name="Google Shape;1051106;p23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07" name="Google Shape;1051107;p23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08" name="Google Shape;1051108;p23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09" name="Google Shape;1051109;p23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10" name="Google Shape;1051110;p23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11" name="Google Shape;1051111;p23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12" name="Google Shape;1051112;p23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13" name="Google Shape;1051113;p23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14" name="Google Shape;1051114;p23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rgbClr val="D9D9D9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15" name="Google Shape;1051115;p23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16" name="Google Shape;1051116;p23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17" name="Google Shape;1051117;p23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18" name="Google Shape;1051118;p23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19" name="Google Shape;1051119;p23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20" name="Google Shape;1051120;p23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21" name="Google Shape;1051121;p23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22" name="Google Shape;1051122;p23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23" name="Google Shape;1051123;p23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38761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38761D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b="0" i="0" sz="1100" u="none" cap="none" strike="noStrik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24" name="Google Shape;1051124;p23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25" name="Google Shape;1051125;p23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26" name="Google Shape;1051126;p23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27" name="Google Shape;1051127;p23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28" name="Google Shape;1051128;p23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29" name="Google Shape;1051129;p23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30" name="Google Shape;1051130;p23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31" name="Google Shape;1051131;p23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32" name="Google Shape;1051132;p23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33" name="Google Shape;1051133;p23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34" name="Google Shape;1051134;p23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35" name="Google Shape;1051135;p23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36" name="Google Shape;1051136;p23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37" name="Google Shape;1051137;p23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38" name="Google Shape;1051138;p23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39" name="Google Shape;1051139;p23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40" name="Google Shape;1051140;p23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41" name="Google Shape;1051141;p23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42" name="Google Shape;1051142;p23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43" name="Google Shape;1051143;p23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44" name="Google Shape;1051144;p23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45" name="Google Shape;1051145;p23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46" name="Google Shape;1051146;p23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47" name="Google Shape;1051147;p23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48" name="Google Shape;1051148;p23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49" name="Google Shape;1051149;p23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1150" name="Google Shape;1051150;p23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51151" name="Google Shape;1051151;p23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51152" name="Google Shape;1051152;p23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53" name="Google Shape;1051153;p23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54" name="Google Shape;1051154;p23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55" name="Google Shape;1051155;p23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56" name="Google Shape;1051156;p23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57" name="Google Shape;1051157;p23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58" name="Google Shape;1051158;p23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59" name="Google Shape;1051159;p23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60" name="Google Shape;1051160;p23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61" name="Google Shape;1051161;p23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62" name="Google Shape;1051162;p23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63" name="Google Shape;1051163;p23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64" name="Google Shape;1051164;p23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65" name="Google Shape;1051165;p23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66" name="Google Shape;1051166;p23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67" name="Google Shape;1051167;p23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68" name="Google Shape;1051168;p23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69" name="Google Shape;1051169;p23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70" name="Google Shape;1051170;p23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71" name="Google Shape;1051171;p23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72" name="Google Shape;1051172;p23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73" name="Google Shape;1051173;p23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74" name="Google Shape;1051174;p23"/>
          <p:cNvSpPr/>
          <p:nvPr/>
        </p:nvSpPr>
        <p:spPr>
          <a:xfrm>
            <a:off x="8957925" y="586025"/>
            <a:ext cx="505500" cy="171000"/>
          </a:xfrm>
          <a:prstGeom prst="rect">
            <a:avLst/>
          </a:prstGeom>
          <a:solidFill>
            <a:srgbClr val="D9D9D9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75" name="Google Shape;1051175;p23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76" name="Google Shape;1051176;p23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77" name="Google Shape;1051177;p23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78" name="Google Shape;1051178;p23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79" name="Google Shape;1051179;p23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80" name="Google Shape;1051180;p23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1181" name="Google Shape;1051181;p23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FF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 </a:t>
            </a:r>
            <a:r>
              <a:rPr b="0" i="0" lang="de-DE" sz="1100" u="none" cap="none" strike="noStrike">
                <a:solidFill>
                  <a:srgbClr val="38761D"/>
                </a:solidFill>
                <a:latin typeface="Calibri"/>
                <a:ea typeface="Calibri"/>
                <a:cs typeface="Calibri"/>
                <a:sym typeface="Calibri"/>
              </a:rPr>
              <a:t>0x55</a:t>
            </a:r>
            <a:endParaRPr b="0" i="0" sz="1100" u="none" cap="none" strike="noStrik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82" name="Google Shape;1051182;p23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83" name="Google Shape;1051183;p23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1184" name="Google Shape;1051184;p23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85" name="Google Shape;1051185;p23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86" name="Google Shape;1051186;p23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87" name="Google Shape;1051187;p23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</a:t>
            </a:r>
            <a:r>
              <a:rPr lang="de-DE" sz="1100">
                <a:solidFill>
                  <a:srgbClr val="38761D"/>
                </a:solidFill>
              </a:rPr>
              <a:t>R1</a:t>
            </a: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, [R0,</a:t>
            </a:r>
            <a:r>
              <a:rPr lang="de-DE" sz="1100">
                <a:solidFill>
                  <a:srgbClr val="0000FF"/>
                </a:solidFill>
              </a:rPr>
              <a:t>ODR</a:t>
            </a: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] 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88" name="Google Shape;1051188;p23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1189" name="Google Shape;1051189;p23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hexadezimale Zahlenwert 0x55 wurde im Output Data Register ODR von GPIOC eingetragen. Damit ist die strb-Anweisung ausgeführt. </a:t>
            </a:r>
            <a:endParaRPr sz="180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51193" name="Shape 10511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1194" name="Google Shape;1051194;p24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1195" name="Google Shape;1051195;p24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96" name="Google Shape;1051196;p24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97" name="Google Shape;1051197;p24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98" name="Google Shape;1051198;p24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99" name="Google Shape;1051199;p24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00" name="Google Shape;1051200;p24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01" name="Google Shape;1051201;p24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02" name="Google Shape;1051202;p24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03" name="Google Shape;1051203;p24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04" name="Google Shape;1051204;p24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05" name="Google Shape;1051205;p24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06" name="Google Shape;1051206;p24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07" name="Google Shape;1051207;p24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08" name="Google Shape;1051208;p24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09" name="Google Shape;1051209;p24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10" name="Google Shape;1051210;p24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11" name="Google Shape;1051211;p24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12" name="Google Shape;1051212;p24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13" name="Google Shape;1051213;p24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rgbClr val="F4CCCC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14" name="Google Shape;1051214;p24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15" name="Google Shape;1051215;p24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16" name="Google Shape;1051216;p24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17" name="Google Shape;1051217;p24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18" name="Google Shape;1051218;p24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19" name="Google Shape;1051219;p24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20" name="Google Shape;1051220;p24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21" name="Google Shape;1051221;p24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22" name="Google Shape;1051222;p24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38761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38761D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b="0" i="0" sz="1100" u="none" cap="none" strike="noStrik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23" name="Google Shape;1051223;p24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24" name="Google Shape;1051224;p24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25" name="Google Shape;1051225;p24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26" name="Google Shape;1051226;p24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27" name="Google Shape;1051227;p24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28" name="Google Shape;1051228;p24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29" name="Google Shape;1051229;p24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30" name="Google Shape;1051230;p24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31" name="Google Shape;1051231;p24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32" name="Google Shape;1051232;p24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33" name="Google Shape;1051233;p24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34" name="Google Shape;1051234;p24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35" name="Google Shape;1051235;p24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36" name="Google Shape;1051236;p24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37" name="Google Shape;1051237;p24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38" name="Google Shape;1051238;p24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39" name="Google Shape;1051239;p24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40" name="Google Shape;1051240;p24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41" name="Google Shape;1051241;p24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42" name="Google Shape;1051242;p24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43" name="Google Shape;1051243;p24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44" name="Google Shape;1051244;p24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45" name="Google Shape;1051245;p24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46" name="Google Shape;1051246;p24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47" name="Google Shape;1051247;p24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48" name="Google Shape;1051248;p24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1249" name="Google Shape;1051249;p24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51250" name="Google Shape;1051250;p24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51251" name="Google Shape;1051251;p24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52" name="Google Shape;1051252;p24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53" name="Google Shape;1051253;p24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54" name="Google Shape;1051254;p24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55" name="Google Shape;1051255;p24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56" name="Google Shape;1051256;p24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57" name="Google Shape;1051257;p24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58" name="Google Shape;1051258;p24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59" name="Google Shape;1051259;p24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60" name="Google Shape;1051260;p24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61" name="Google Shape;1051261;p24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62" name="Google Shape;1051262;p24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63" name="Google Shape;1051263;p24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64" name="Google Shape;1051264;p24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65" name="Google Shape;1051265;p24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66" name="Google Shape;1051266;p24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67" name="Google Shape;1051267;p24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68" name="Google Shape;1051268;p24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69" name="Google Shape;1051269;p24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70" name="Google Shape;1051270;p24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71" name="Google Shape;1051271;p24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72" name="Google Shape;1051272;p24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73" name="Google Shape;1051273;p24"/>
          <p:cNvSpPr/>
          <p:nvPr/>
        </p:nvSpPr>
        <p:spPr>
          <a:xfrm>
            <a:off x="8957925" y="586025"/>
            <a:ext cx="505500" cy="171000"/>
          </a:xfrm>
          <a:prstGeom prst="rect">
            <a:avLst/>
          </a:prstGeom>
          <a:solidFill>
            <a:srgbClr val="F4CCCC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100">
                <a:solidFill>
                  <a:srgbClr val="38761D"/>
                </a:solidFill>
              </a:rPr>
              <a:t>0x55</a:t>
            </a:r>
            <a:endParaRPr b="0" i="0" sz="1100" u="none" cap="none" strike="noStrik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74" name="Google Shape;1051274;p24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75" name="Google Shape;1051275;p24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76" name="Google Shape;1051276;p24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77" name="Google Shape;1051277;p24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78" name="Google Shape;1051278;p24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79" name="Google Shape;1051279;p24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1280" name="Google Shape;1051280;p24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FF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 </a:t>
            </a:r>
            <a:r>
              <a:rPr b="0" i="0" lang="de-DE" sz="1100" u="none" cap="none" strike="noStrike">
                <a:solidFill>
                  <a:srgbClr val="38761D"/>
                </a:solidFill>
                <a:latin typeface="Calibri"/>
                <a:ea typeface="Calibri"/>
                <a:cs typeface="Calibri"/>
                <a:sym typeface="Calibri"/>
              </a:rPr>
              <a:t>0x55</a:t>
            </a:r>
            <a:endParaRPr b="0" i="0" sz="1100" u="none" cap="none" strike="noStrik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81" name="Google Shape;1051281;p24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82" name="Google Shape;1051282;p24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1283" name="Google Shape;1051283;p24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84" name="Google Shape;1051284;p24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85" name="Google Shape;1051285;p24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86" name="Google Shape;1051286;p24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</a:t>
            </a:r>
            <a:r>
              <a:rPr lang="de-DE" sz="1100">
                <a:solidFill>
                  <a:srgbClr val="38761D"/>
                </a:solidFill>
              </a:rPr>
              <a:t>R1</a:t>
            </a: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, [R0,</a:t>
            </a:r>
            <a:r>
              <a:rPr lang="de-DE" sz="1100">
                <a:solidFill>
                  <a:srgbClr val="0000FF"/>
                </a:solidFill>
              </a:rPr>
              <a:t>ODR</a:t>
            </a: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] 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87" name="Google Shape;1051287;p24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1288" name="Google Shape;1051288;p24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hexadezimale Zahlenwert 0x55 erscheint an den Ausgängen PC7.. PC0 des Mikrocontrollers:</a:t>
            </a:r>
            <a:endParaRPr sz="18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0x55 = 0b01010101 </a:t>
            </a:r>
            <a:endParaRPr sz="18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PC7=0 LED aus</a:t>
            </a:r>
            <a:endParaRPr sz="18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PC6=1 LED an</a:t>
            </a:r>
            <a:endParaRPr sz="18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PC5=0 LED aus</a:t>
            </a:r>
            <a:endParaRPr sz="18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PC4=1 LED an usw. </a:t>
            </a:r>
            <a:endParaRPr sz="180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51292" name="Shape 10512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1293" name="Google Shape;1051293;p25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1294" name="Google Shape;1051294;p25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R0 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95" name="Google Shape;1051295;p25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96" name="Google Shape;1051296;p25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97" name="Google Shape;1051297;p25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98" name="Google Shape;1051298;p25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99" name="Google Shape;1051299;p25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00" name="Google Shape;1051300;p25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01" name="Google Shape;1051301;p25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02" name="Google Shape;1051302;p25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03" name="Google Shape;1051303;p25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04" name="Google Shape;1051304;p25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05" name="Google Shape;1051305;p25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06" name="Google Shape;1051306;p25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07" name="Google Shape;1051307;p25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08" name="Google Shape;1051308;p25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09" name="Google Shape;1051309;p25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10" name="Google Shape;1051310;p25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11" name="Google Shape;1051311;p25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12" name="Google Shape;1051312;p25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rgbClr val="F4CCCC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13" name="Google Shape;1051313;p25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14" name="Google Shape;1051314;p25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15" name="Google Shape;1051315;p25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16" name="Google Shape;1051316;p25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17" name="Google Shape;1051317;p25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18" name="Google Shape;1051318;p25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19" name="Google Shape;1051319;p25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20" name="Google Shape;1051320;p25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21" name="Google Shape;1051321;p25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R1 0x55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22" name="Google Shape;1051322;p25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23" name="Google Shape;1051323;p25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24" name="Google Shape;1051324;p25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25" name="Google Shape;1051325;p25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26" name="Google Shape;1051326;p25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27" name="Google Shape;1051327;p25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28" name="Google Shape;1051328;p25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29" name="Google Shape;1051329;p25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30" name="Google Shape;1051330;p25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31" name="Google Shape;1051331;p25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0x08000006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32" name="Google Shape;1051332;p25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33" name="Google Shape;1051333;p25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34" name="Google Shape;1051334;p25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35" name="Google Shape;1051335;p25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36" name="Google Shape;1051336;p25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37" name="Google Shape;1051337;p25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38" name="Google Shape;1051338;p25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39" name="Google Shape;1051339;p25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40" name="Google Shape;1051340;p25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41" name="Google Shape;1051341;p25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42" name="Google Shape;1051342;p25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43" name="Google Shape;1051343;p25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44" name="Google Shape;1051344;p25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45" name="Google Shape;1051345;p25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46" name="Google Shape;1051346;p25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1347" name="Google Shape;1051347;p25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51348" name="Google Shape;1051348;p25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51349" name="Google Shape;1051349;p25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50" name="Google Shape;1051350;p25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51" name="Google Shape;1051351;p25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52" name="Google Shape;1051352;p25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53" name="Google Shape;1051353;p25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54" name="Google Shape;1051354;p25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55" name="Google Shape;1051355;p25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56" name="Google Shape;1051356;p25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57" name="Google Shape;1051357;p25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58" name="Google Shape;1051358;p25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59" name="Google Shape;1051359;p25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60" name="Google Shape;1051360;p25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61" name="Google Shape;1051361;p25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62" name="Google Shape;1051362;p25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63" name="Google Shape;1051363;p25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64" name="Google Shape;1051364;p25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65" name="Google Shape;1051365;p25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66" name="Google Shape;1051366;p25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67" name="Google Shape;1051367;p25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68" name="Google Shape;1051368;p25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69" name="Google Shape;1051369;p25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70" name="Google Shape;1051370;p25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71" name="Google Shape;1051371;p25"/>
          <p:cNvSpPr/>
          <p:nvPr/>
        </p:nvSpPr>
        <p:spPr>
          <a:xfrm>
            <a:off x="8957925" y="586025"/>
            <a:ext cx="505500" cy="171000"/>
          </a:xfrm>
          <a:prstGeom prst="rect">
            <a:avLst/>
          </a:prstGeom>
          <a:solidFill>
            <a:srgbClr val="F4CCCC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100">
                <a:solidFill>
                  <a:srgbClr val="38761D"/>
                </a:solidFill>
              </a:rPr>
              <a:t>0x55</a:t>
            </a:r>
            <a:endParaRPr b="0" i="0" sz="1100" u="none" cap="none" strike="noStrik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72" name="Google Shape;1051372;p25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73" name="Google Shape;1051373;p25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74" name="Google Shape;1051374;p25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75" name="Google Shape;1051375;p25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76" name="Google Shape;1051376;p25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77" name="Google Shape;1051377;p25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1378" name="Google Shape;1051378;p25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FF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 </a:t>
            </a:r>
            <a:r>
              <a:rPr b="0" i="0" lang="de-DE" sz="1100" u="none" cap="none" strike="noStrike">
                <a:solidFill>
                  <a:srgbClr val="38761D"/>
                </a:solidFill>
                <a:latin typeface="Calibri"/>
                <a:ea typeface="Calibri"/>
                <a:cs typeface="Calibri"/>
                <a:sym typeface="Calibri"/>
              </a:rPr>
              <a:t>0x55</a:t>
            </a:r>
            <a:endParaRPr b="0" i="0" sz="1100" u="none" cap="none" strike="noStrik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79" name="Google Shape;1051379;p25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80" name="Google Shape;1051380;p25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1381" name="Google Shape;1051381;p25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82" name="Google Shape;1051382;p25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83" name="Google Shape;1051383;p25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84" name="Google Shape;1051384;p25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strb </a:t>
            </a:r>
            <a:r>
              <a:rPr lang="de-DE" sz="1100"/>
              <a:t>R1</a:t>
            </a: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, [R0,</a:t>
            </a:r>
            <a:r>
              <a:rPr lang="de-DE" sz="1100"/>
              <a:t>ODR</a:t>
            </a: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] 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85" name="Google Shape;1051385;p25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1386" name="Google Shape;1051386;p25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87" name="Google Shape;1051387;p25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Programmcounter R15 wird wieder um 2 erhöht. Die nächste Instruktion lautet:</a:t>
            </a:r>
            <a:endParaRPr sz="18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b schleife</a:t>
            </a:r>
            <a:endParaRPr sz="18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 branch (verzweigt) zur Programmstelle mit der Adresse “schleife”. Hinter “schleife” verbirgt sich in diesem Fall die Adresse 0x08000006. Also die Adresse der branch-Instruktion selbst. Das Programm mündet in eine Endlosschleife. </a:t>
            </a:r>
            <a:endParaRPr sz="18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49003" name="Shape 10490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004" name="Google Shape;1049004;p2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05" name="Google Shape;1049005;p2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06" name="Google Shape;1049006;p2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007" name="Google Shape;1049007;p2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08" name="Google Shape;1049008;p2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09" name="Google Shape;1049009;p2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10" name="Google Shape;1049010;p2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11" name="Google Shape;1049011;p2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12" name="Google Shape;1049012;p2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13" name="Google Shape;1049013;p2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14" name="Google Shape;1049014;p2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15" name="Google Shape;1049015;p2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16" name="Google Shape;1049016;p2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17" name="Google Shape;1049017;p2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18" name="Google Shape;1049018;p2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19" name="Google Shape;1049019;p2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20" name="Google Shape;1049020;p2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21" name="Google Shape;1049021;p2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22" name="Google Shape;1049022;p2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23" name="Google Shape;1049023;p2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24" name="Google Shape;1049024;p2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25" name="Google Shape;1049025;p2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26" name="Google Shape;1049026;p2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49027" name="Google Shape;1049027;p2"/>
          <p:cNvGrpSpPr/>
          <p:nvPr/>
        </p:nvGrpSpPr>
        <p:grpSpPr>
          <a:xfrm>
            <a:off x="3253041" y="513091"/>
            <a:ext cx="1392887" cy="3681600"/>
            <a:chOff x="2468664" y="571500"/>
            <a:chExt cx="797120" cy="3681600"/>
          </a:xfrm>
        </p:grpSpPr>
        <p:sp>
          <p:nvSpPr>
            <p:cNvPr id="1049028" name="Google Shape;1049028;p2"/>
            <p:cNvSpPr/>
            <p:nvPr/>
          </p:nvSpPr>
          <p:spPr>
            <a:xfrm>
              <a:off x="2468675" y="35628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R13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049029" name="Google Shape;1049029;p2"/>
            <p:cNvGrpSpPr/>
            <p:nvPr/>
          </p:nvGrpSpPr>
          <p:grpSpPr>
            <a:xfrm>
              <a:off x="2468664" y="571500"/>
              <a:ext cx="797120" cy="3681600"/>
              <a:chOff x="2468664" y="571500"/>
              <a:chExt cx="797120" cy="3681600"/>
            </a:xfrm>
          </p:grpSpPr>
          <p:sp>
            <p:nvSpPr>
              <p:cNvPr id="1049030" name="Google Shape;1049030;p2"/>
              <p:cNvSpPr/>
              <p:nvPr/>
            </p:nvSpPr>
            <p:spPr>
              <a:xfrm>
                <a:off x="2468675" y="14919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R4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31" name="Google Shape;1049031;p2"/>
              <p:cNvSpPr/>
              <p:nvPr/>
            </p:nvSpPr>
            <p:spPr>
              <a:xfrm>
                <a:off x="2468668" y="2872501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R10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32" name="Google Shape;1049032;p2"/>
              <p:cNvSpPr/>
              <p:nvPr/>
            </p:nvSpPr>
            <p:spPr>
              <a:xfrm>
                <a:off x="2468675" y="5715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33" name="Google Shape;1049033;p2"/>
              <p:cNvSpPr/>
              <p:nvPr/>
            </p:nvSpPr>
            <p:spPr>
              <a:xfrm>
                <a:off x="2468675" y="8016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34" name="Google Shape;1049034;p2"/>
              <p:cNvSpPr/>
              <p:nvPr/>
            </p:nvSpPr>
            <p:spPr>
              <a:xfrm>
                <a:off x="2468675" y="10317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R2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35" name="Google Shape;1049035;p2"/>
              <p:cNvSpPr/>
              <p:nvPr/>
            </p:nvSpPr>
            <p:spPr>
              <a:xfrm>
                <a:off x="2468675" y="12618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R3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36" name="Google Shape;1049036;p2"/>
              <p:cNvSpPr/>
              <p:nvPr/>
            </p:nvSpPr>
            <p:spPr>
              <a:xfrm>
                <a:off x="2468675" y="17220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R5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37" name="Google Shape;1049037;p2"/>
              <p:cNvSpPr/>
              <p:nvPr/>
            </p:nvSpPr>
            <p:spPr>
              <a:xfrm>
                <a:off x="2468675" y="24123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R8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38" name="Google Shape;1049038;p2"/>
              <p:cNvSpPr/>
              <p:nvPr/>
            </p:nvSpPr>
            <p:spPr>
              <a:xfrm>
                <a:off x="2468666" y="21822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R7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39" name="Google Shape;1049039;p2"/>
              <p:cNvSpPr/>
              <p:nvPr/>
            </p:nvSpPr>
            <p:spPr>
              <a:xfrm>
                <a:off x="2468683" y="26424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R9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40" name="Google Shape;1049040;p2"/>
              <p:cNvSpPr/>
              <p:nvPr/>
            </p:nvSpPr>
            <p:spPr>
              <a:xfrm>
                <a:off x="2468664" y="3102589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R11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41" name="Google Shape;1049041;p2"/>
              <p:cNvSpPr/>
              <p:nvPr/>
            </p:nvSpPr>
            <p:spPr>
              <a:xfrm>
                <a:off x="2468670" y="3332704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R12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42" name="Google Shape;1049042;p2"/>
              <p:cNvSpPr/>
              <p:nvPr/>
            </p:nvSpPr>
            <p:spPr>
              <a:xfrm>
                <a:off x="2468684" y="37929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43" name="Google Shape;1049043;p2"/>
              <p:cNvSpPr/>
              <p:nvPr/>
            </p:nvSpPr>
            <p:spPr>
              <a:xfrm>
                <a:off x="2468674" y="19521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R6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44" name="Google Shape;1049044;p2"/>
              <p:cNvSpPr/>
              <p:nvPr/>
            </p:nvSpPr>
            <p:spPr>
              <a:xfrm>
                <a:off x="2468666" y="4023000"/>
                <a:ext cx="797100" cy="230100"/>
              </a:xfrm>
              <a:prstGeom prst="rect">
                <a:avLst/>
              </a:prstGeom>
              <a:noFill/>
              <a:ln cap="flat" cmpd="sng" w="38100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>
                <a:def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lv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b="0" i="0" lang="de-DE" sz="11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R15</a:t>
                </a:r>
                <a:endParaRPr b="0" i="0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1049045" name="Google Shape;1049045;p2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46" name="Google Shape;1049046;p2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47" name="Google Shape;1049047;p2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48" name="Google Shape;1049048;p2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49" name="Google Shape;1049049;p2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50" name="Google Shape;1049050;p2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51" name="Google Shape;1049051;p2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52" name="Google Shape;1049052;p2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53" name="Google Shape;1049053;p2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54" name="Google Shape;1049054;p2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55" name="Google Shape;1049055;p2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56" name="Google Shape;1049056;p2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57" name="Google Shape;1049057;p2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58" name="Google Shape;1049058;p2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59" name="Google Shape;1049059;p2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60" name="Google Shape;1049060;p2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61" name="Google Shape;1049061;p2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62" name="Google Shape;1049062;p2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9063" name="Google Shape;1049063;p2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49064" name="Google Shape;1049064;p2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49065" name="Google Shape;1049065;p2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66" name="Google Shape;1049066;p2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67" name="Google Shape;1049067;p2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68" name="Google Shape;1049068;p2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69" name="Google Shape;1049069;p2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70" name="Google Shape;1049070;p2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71" name="Google Shape;1049071;p2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72" name="Google Shape;1049072;p2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73" name="Google Shape;1049073;p2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74" name="Google Shape;1049074;p2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75" name="Google Shape;1049075;p2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76" name="Google Shape;1049076;p2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77" name="Google Shape;1049077;p2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78" name="Google Shape;1049078;p2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79" name="Google Shape;1049079;p2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80" name="Google Shape;1049080;p2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81" name="Google Shape;1049081;p2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82" name="Google Shape;1049082;p2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83" name="Google Shape;1049083;p2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84" name="Google Shape;1049084;p2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85" name="Google Shape;1049085;p2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86" name="Google Shape;1049086;p2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87" name="Google Shape;1049087;p2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88" name="Google Shape;1049088;p2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89" name="Google Shape;1049089;p2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90" name="Google Shape;1049090;p2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91" name="Google Shape;1049091;p2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92" name="Google Shape;1049092;p2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93" name="Google Shape;1049093;p2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094" name="Google Shape;1049094;p2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95" name="Google Shape;1049095;p2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96" name="Google Shape;1049096;p2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097" name="Google Shape;1049097;p2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98" name="Google Shape;1049098;p2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99" name="Google Shape;1049099;p2"/>
          <p:cNvSpPr/>
          <p:nvPr/>
        </p:nvSpPr>
        <p:spPr>
          <a:xfrm>
            <a:off x="4794750" y="2158550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Ein einfaches Assembler Programm wurde in den ROM-Speicher geladen</a:t>
            </a:r>
            <a:endParaRPr sz="1800"/>
          </a:p>
        </p:txBody>
      </p:sp>
      <p:sp>
        <p:nvSpPr>
          <p:cNvPr id="1049100" name="Google Shape;1049100;p2"/>
          <p:cNvSpPr/>
          <p:nvPr/>
        </p:nvSpPr>
        <p:spPr>
          <a:xfrm>
            <a:off x="1184151" y="865655"/>
            <a:ext cx="1977000" cy="1548900"/>
          </a:xfrm>
          <a:prstGeom prst="rect">
            <a:avLst/>
          </a:prstGeom>
          <a:noFill/>
          <a:ln cap="flat" cmpd="sng" w="762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49104" name="Shape 1049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105" name="Google Shape;1049105;p3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06" name="Google Shape;1049106;p3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07" name="Google Shape;1049107;p3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108" name="Google Shape;1049108;p3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09" name="Google Shape;1049109;p3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10" name="Google Shape;1049110;p3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11" name="Google Shape;1049111;p3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12" name="Google Shape;1049112;p3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13" name="Google Shape;1049113;p3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14" name="Google Shape;1049114;p3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15" name="Google Shape;1049115;p3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16" name="Google Shape;1049116;p3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17" name="Google Shape;1049117;p3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18" name="Google Shape;1049118;p3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19" name="Google Shape;1049119;p3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20" name="Google Shape;1049120;p3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21" name="Google Shape;1049121;p3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22" name="Google Shape;1049122;p3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23" name="Google Shape;1049123;p3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24" name="Google Shape;1049124;p3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25" name="Google Shape;1049125;p3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26" name="Google Shape;1049126;p3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27" name="Google Shape;1049127;p3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28" name="Google Shape;1049128;p3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49129" name="Google Shape;1049129;p3"/>
          <p:cNvGrpSpPr/>
          <p:nvPr/>
        </p:nvGrpSpPr>
        <p:grpSpPr>
          <a:xfrm>
            <a:off x="3253041" y="513091"/>
            <a:ext cx="1392887" cy="3681600"/>
            <a:chOff x="2468664" y="571500"/>
            <a:chExt cx="797120" cy="3681600"/>
          </a:xfrm>
        </p:grpSpPr>
        <p:sp>
          <p:nvSpPr>
            <p:cNvPr id="1049130" name="Google Shape;1049130;p3"/>
            <p:cNvSpPr/>
            <p:nvPr/>
          </p:nvSpPr>
          <p:spPr>
            <a:xfrm>
              <a:off x="2468675" y="14919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R4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31" name="Google Shape;1049131;p3"/>
            <p:cNvSpPr/>
            <p:nvPr/>
          </p:nvSpPr>
          <p:spPr>
            <a:xfrm>
              <a:off x="2468668" y="2872501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R10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32" name="Google Shape;1049132;p3"/>
            <p:cNvSpPr/>
            <p:nvPr/>
          </p:nvSpPr>
          <p:spPr>
            <a:xfrm>
              <a:off x="2468675" y="5715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33" name="Google Shape;1049133;p3"/>
            <p:cNvSpPr/>
            <p:nvPr/>
          </p:nvSpPr>
          <p:spPr>
            <a:xfrm>
              <a:off x="2468675" y="8016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34" name="Google Shape;1049134;p3"/>
            <p:cNvSpPr/>
            <p:nvPr/>
          </p:nvSpPr>
          <p:spPr>
            <a:xfrm>
              <a:off x="2468675" y="10317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35" name="Google Shape;1049135;p3"/>
            <p:cNvSpPr/>
            <p:nvPr/>
          </p:nvSpPr>
          <p:spPr>
            <a:xfrm>
              <a:off x="2468675" y="12618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R3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36" name="Google Shape;1049136;p3"/>
            <p:cNvSpPr/>
            <p:nvPr/>
          </p:nvSpPr>
          <p:spPr>
            <a:xfrm>
              <a:off x="2468675" y="17220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R5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37" name="Google Shape;1049137;p3"/>
            <p:cNvSpPr/>
            <p:nvPr/>
          </p:nvSpPr>
          <p:spPr>
            <a:xfrm>
              <a:off x="2468675" y="24123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R8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38" name="Google Shape;1049138;p3"/>
            <p:cNvSpPr/>
            <p:nvPr/>
          </p:nvSpPr>
          <p:spPr>
            <a:xfrm>
              <a:off x="2468666" y="21822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R7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39" name="Google Shape;1049139;p3"/>
            <p:cNvSpPr/>
            <p:nvPr/>
          </p:nvSpPr>
          <p:spPr>
            <a:xfrm>
              <a:off x="2468683" y="26424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R9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40" name="Google Shape;1049140;p3"/>
            <p:cNvSpPr/>
            <p:nvPr/>
          </p:nvSpPr>
          <p:spPr>
            <a:xfrm>
              <a:off x="2468664" y="3102589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R11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41" name="Google Shape;1049141;p3"/>
            <p:cNvSpPr/>
            <p:nvPr/>
          </p:nvSpPr>
          <p:spPr>
            <a:xfrm>
              <a:off x="2468670" y="3332704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R12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42" name="Google Shape;1049142;p3"/>
            <p:cNvSpPr/>
            <p:nvPr/>
          </p:nvSpPr>
          <p:spPr>
            <a:xfrm>
              <a:off x="2468684" y="37929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R14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43" name="Google Shape;1049143;p3"/>
            <p:cNvSpPr/>
            <p:nvPr/>
          </p:nvSpPr>
          <p:spPr>
            <a:xfrm>
              <a:off x="2468674" y="19521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R6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44" name="Google Shape;1049144;p3"/>
            <p:cNvSpPr/>
            <p:nvPr/>
          </p:nvSpPr>
          <p:spPr>
            <a:xfrm>
              <a:off x="2468666" y="40230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/>
                <a:t>R15 0x08000000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49145" name="Google Shape;1049145;p3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46" name="Google Shape;1049146;p3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47" name="Google Shape;1049147;p3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48" name="Google Shape;1049148;p3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49" name="Google Shape;1049149;p3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50" name="Google Shape;1049150;p3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51" name="Google Shape;1049151;p3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52" name="Google Shape;1049152;p3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53" name="Google Shape;1049153;p3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54" name="Google Shape;1049154;p3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55" name="Google Shape;1049155;p3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56" name="Google Shape;1049156;p3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57" name="Google Shape;1049157;p3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58" name="Google Shape;1049158;p3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59" name="Google Shape;1049159;p3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60" name="Google Shape;1049160;p3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61" name="Google Shape;1049161;p3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9162" name="Google Shape;1049162;p3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49163" name="Google Shape;1049163;p3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49164" name="Google Shape;1049164;p3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65" name="Google Shape;1049165;p3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66" name="Google Shape;1049166;p3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67" name="Google Shape;1049167;p3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68" name="Google Shape;1049168;p3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69" name="Google Shape;1049169;p3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70" name="Google Shape;1049170;p3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71" name="Google Shape;1049171;p3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72" name="Google Shape;1049172;p3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73" name="Google Shape;1049173;p3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74" name="Google Shape;1049174;p3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75" name="Google Shape;1049175;p3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76" name="Google Shape;1049176;p3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77" name="Google Shape;1049177;p3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78" name="Google Shape;1049178;p3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79" name="Google Shape;1049179;p3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80" name="Google Shape;1049180;p3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81" name="Google Shape;1049181;p3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82" name="Google Shape;1049182;p3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83" name="Google Shape;1049183;p3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84" name="Google Shape;1049184;p3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85" name="Google Shape;1049185;p3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86" name="Google Shape;1049186;p3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87" name="Google Shape;1049187;p3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88" name="Google Shape;1049188;p3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89" name="Google Shape;1049189;p3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90" name="Google Shape;1049190;p3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91" name="Google Shape;1049191;p3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92" name="Google Shape;1049192;p3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193" name="Google Shape;1049193;p3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94" name="Google Shape;1049194;p3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95" name="Google Shape;1049195;p3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196" name="Google Shape;1049196;p3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97" name="Google Shape;1049197;p3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98" name="Google Shape;1049198;p3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99" name="Google Shape;1049199;p3"/>
          <p:cNvSpPr/>
          <p:nvPr/>
        </p:nvSpPr>
        <p:spPr>
          <a:xfrm>
            <a:off x="4794750" y="2158550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Das Programm startet, indem in den Programmcounter R15 die Anfangsadresse 0x08000000 geladen wird</a:t>
            </a:r>
            <a:endParaRPr sz="18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49203" name="Shape 10492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204" name="Google Shape;1049204;p4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05" name="Google Shape;1049205;p4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06" name="Google Shape;1049206;p4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207" name="Google Shape;1049207;p4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08" name="Google Shape;1049208;p4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09" name="Google Shape;1049209;p4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10" name="Google Shape;1049210;p4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11" name="Google Shape;1049211;p4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12" name="Google Shape;1049212;p4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13" name="Google Shape;1049213;p4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14" name="Google Shape;1049214;p4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15" name="Google Shape;1049215;p4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16" name="Google Shape;1049216;p4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17" name="Google Shape;1049217;p4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18" name="Google Shape;1049218;p4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19" name="Google Shape;1049219;p4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20" name="Google Shape;1049220;p4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21" name="Google Shape;1049221;p4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22" name="Google Shape;1049222;p4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23" name="Google Shape;1049223;p4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24" name="Google Shape;1049224;p4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25" name="Google Shape;1049225;p4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26" name="Google Shape;1049226;p4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27" name="Google Shape;1049227;p4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49228" name="Google Shape;1049228;p4"/>
          <p:cNvGrpSpPr/>
          <p:nvPr/>
        </p:nvGrpSpPr>
        <p:grpSpPr>
          <a:xfrm>
            <a:off x="3253041" y="513091"/>
            <a:ext cx="1392887" cy="3681600"/>
            <a:chOff x="2468664" y="571500"/>
            <a:chExt cx="797120" cy="3681600"/>
          </a:xfrm>
        </p:grpSpPr>
        <p:sp>
          <p:nvSpPr>
            <p:cNvPr id="1049229" name="Google Shape;1049229;p4"/>
            <p:cNvSpPr/>
            <p:nvPr/>
          </p:nvSpPr>
          <p:spPr>
            <a:xfrm>
              <a:off x="2468675" y="14919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R4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30" name="Google Shape;1049230;p4"/>
            <p:cNvSpPr/>
            <p:nvPr/>
          </p:nvSpPr>
          <p:spPr>
            <a:xfrm>
              <a:off x="2468668" y="2872501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R10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31" name="Google Shape;1049231;p4"/>
            <p:cNvSpPr/>
            <p:nvPr/>
          </p:nvSpPr>
          <p:spPr>
            <a:xfrm>
              <a:off x="2468675" y="5715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32" name="Google Shape;1049232;p4"/>
            <p:cNvSpPr/>
            <p:nvPr/>
          </p:nvSpPr>
          <p:spPr>
            <a:xfrm>
              <a:off x="2468675" y="8016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33" name="Google Shape;1049233;p4"/>
            <p:cNvSpPr/>
            <p:nvPr/>
          </p:nvSpPr>
          <p:spPr>
            <a:xfrm>
              <a:off x="2468675" y="10317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34" name="Google Shape;1049234;p4"/>
            <p:cNvSpPr/>
            <p:nvPr/>
          </p:nvSpPr>
          <p:spPr>
            <a:xfrm>
              <a:off x="2468675" y="12618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R3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35" name="Google Shape;1049235;p4"/>
            <p:cNvSpPr/>
            <p:nvPr/>
          </p:nvSpPr>
          <p:spPr>
            <a:xfrm>
              <a:off x="2468675" y="17220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R5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36" name="Google Shape;1049236;p4"/>
            <p:cNvSpPr/>
            <p:nvPr/>
          </p:nvSpPr>
          <p:spPr>
            <a:xfrm>
              <a:off x="2468675" y="24123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R8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37" name="Google Shape;1049237;p4"/>
            <p:cNvSpPr/>
            <p:nvPr/>
          </p:nvSpPr>
          <p:spPr>
            <a:xfrm>
              <a:off x="2468666" y="21822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R7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38" name="Google Shape;1049238;p4"/>
            <p:cNvSpPr/>
            <p:nvPr/>
          </p:nvSpPr>
          <p:spPr>
            <a:xfrm>
              <a:off x="2468683" y="26424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R9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39" name="Google Shape;1049239;p4"/>
            <p:cNvSpPr/>
            <p:nvPr/>
          </p:nvSpPr>
          <p:spPr>
            <a:xfrm>
              <a:off x="2468664" y="3102589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R11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40" name="Google Shape;1049240;p4"/>
            <p:cNvSpPr/>
            <p:nvPr/>
          </p:nvSpPr>
          <p:spPr>
            <a:xfrm>
              <a:off x="2468670" y="3332704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R12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41" name="Google Shape;1049241;p4"/>
            <p:cNvSpPr/>
            <p:nvPr/>
          </p:nvSpPr>
          <p:spPr>
            <a:xfrm>
              <a:off x="2468684" y="37929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R14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42" name="Google Shape;1049242;p4"/>
            <p:cNvSpPr/>
            <p:nvPr/>
          </p:nvSpPr>
          <p:spPr>
            <a:xfrm>
              <a:off x="2468674" y="19521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R6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43" name="Google Shape;1049243;p4"/>
            <p:cNvSpPr/>
            <p:nvPr/>
          </p:nvSpPr>
          <p:spPr>
            <a:xfrm>
              <a:off x="2468666" y="40230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/>
                <a:t>R15 0x08000000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49244" name="Google Shape;1049244;p4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45" name="Google Shape;1049245;p4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46" name="Google Shape;1049246;p4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47" name="Google Shape;1049247;p4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48" name="Google Shape;1049248;p4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49" name="Google Shape;1049249;p4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50" name="Google Shape;1049250;p4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51" name="Google Shape;1049251;p4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52" name="Google Shape;1049252;p4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53" name="Google Shape;1049253;p4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54" name="Google Shape;1049254;p4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55" name="Google Shape;1049255;p4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56" name="Google Shape;1049256;p4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57" name="Google Shape;1049257;p4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58" name="Google Shape;1049258;p4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59" name="Google Shape;1049259;p4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60" name="Google Shape;1049260;p4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9261" name="Google Shape;1049261;p4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49262" name="Google Shape;1049262;p4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49263" name="Google Shape;1049263;p4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64" name="Google Shape;1049264;p4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65" name="Google Shape;1049265;p4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66" name="Google Shape;1049266;p4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67" name="Google Shape;1049267;p4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68" name="Google Shape;1049268;p4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69" name="Google Shape;1049269;p4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70" name="Google Shape;1049270;p4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71" name="Google Shape;1049271;p4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72" name="Google Shape;1049272;p4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73" name="Google Shape;1049273;p4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74" name="Google Shape;1049274;p4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75" name="Google Shape;1049275;p4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76" name="Google Shape;1049276;p4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77" name="Google Shape;1049277;p4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78" name="Google Shape;1049278;p4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79" name="Google Shape;1049279;p4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80" name="Google Shape;1049280;p4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81" name="Google Shape;1049281;p4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82" name="Google Shape;1049282;p4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83" name="Google Shape;1049283;p4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84" name="Google Shape;1049284;p4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85" name="Google Shape;1049285;p4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86" name="Google Shape;1049286;p4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87" name="Google Shape;1049287;p4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88" name="Google Shape;1049288;p4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89" name="Google Shape;1049289;p4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90" name="Google Shape;1049290;p4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91" name="Google Shape;1049291;p4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292" name="Google Shape;1049292;p4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93" name="Google Shape;1049293;p4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94" name="Google Shape;1049294;p4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295" name="Google Shape;1049295;p4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96" name="Google Shape;1049296;p4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97" name="Google Shape;1049297;p4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98" name="Google Shape;1049298;p4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Im Programmspeicher steht auf der Adresse 0x08000000 die Anweisung: ldr R0,=GPIOC</a:t>
            </a:r>
            <a:endParaRPr sz="18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load Register R0 mit Adresse des General Purpos Input Output Port C (GPIOC) </a:t>
            </a:r>
            <a:endParaRPr sz="18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49302" name="Shape 10493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303" name="Google Shape;1049303;p5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04" name="Google Shape;1049304;p5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05" name="Google Shape;1049305;p5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306" name="Google Shape;1049306;p5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07" name="Google Shape;1049307;p5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08" name="Google Shape;1049308;p5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09" name="Google Shape;1049309;p5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10" name="Google Shape;1049310;p5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11" name="Google Shape;1049311;p5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12" name="Google Shape;1049312;p5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13" name="Google Shape;1049313;p5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14" name="Google Shape;1049314;p5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15" name="Google Shape;1049315;p5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16" name="Google Shape;1049316;p5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17" name="Google Shape;1049317;p5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18" name="Google Shape;1049318;p5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19" name="Google Shape;1049319;p5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20" name="Google Shape;1049320;p5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21" name="Google Shape;1049321;p5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22" name="Google Shape;1049322;p5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23" name="Google Shape;1049323;p5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24" name="Google Shape;1049324;p5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25" name="Google Shape;1049325;p5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26" name="Google Shape;1049326;p5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49327" name="Google Shape;1049327;p5"/>
          <p:cNvGrpSpPr/>
          <p:nvPr/>
        </p:nvGrpSpPr>
        <p:grpSpPr>
          <a:xfrm>
            <a:off x="3253041" y="513091"/>
            <a:ext cx="1392887" cy="3681600"/>
            <a:chOff x="2468664" y="571500"/>
            <a:chExt cx="797120" cy="3681600"/>
          </a:xfrm>
        </p:grpSpPr>
        <p:sp>
          <p:nvSpPr>
            <p:cNvPr id="1049328" name="Google Shape;1049328;p5"/>
            <p:cNvSpPr/>
            <p:nvPr/>
          </p:nvSpPr>
          <p:spPr>
            <a:xfrm>
              <a:off x="2468675" y="14919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R4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29" name="Google Shape;1049329;p5"/>
            <p:cNvSpPr/>
            <p:nvPr/>
          </p:nvSpPr>
          <p:spPr>
            <a:xfrm>
              <a:off x="2468668" y="2872501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R10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30" name="Google Shape;1049330;p5"/>
            <p:cNvSpPr/>
            <p:nvPr/>
          </p:nvSpPr>
          <p:spPr>
            <a:xfrm>
              <a:off x="2468675" y="5715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31" name="Google Shape;1049331;p5"/>
            <p:cNvSpPr/>
            <p:nvPr/>
          </p:nvSpPr>
          <p:spPr>
            <a:xfrm>
              <a:off x="2468675" y="8016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32" name="Google Shape;1049332;p5"/>
            <p:cNvSpPr/>
            <p:nvPr/>
          </p:nvSpPr>
          <p:spPr>
            <a:xfrm>
              <a:off x="2468675" y="10317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33" name="Google Shape;1049333;p5"/>
            <p:cNvSpPr/>
            <p:nvPr/>
          </p:nvSpPr>
          <p:spPr>
            <a:xfrm>
              <a:off x="2468675" y="12618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R3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34" name="Google Shape;1049334;p5"/>
            <p:cNvSpPr/>
            <p:nvPr/>
          </p:nvSpPr>
          <p:spPr>
            <a:xfrm>
              <a:off x="2468675" y="17220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R5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35" name="Google Shape;1049335;p5"/>
            <p:cNvSpPr/>
            <p:nvPr/>
          </p:nvSpPr>
          <p:spPr>
            <a:xfrm>
              <a:off x="2468675" y="24123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R8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36" name="Google Shape;1049336;p5"/>
            <p:cNvSpPr/>
            <p:nvPr/>
          </p:nvSpPr>
          <p:spPr>
            <a:xfrm>
              <a:off x="2468666" y="21822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R7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37" name="Google Shape;1049337;p5"/>
            <p:cNvSpPr/>
            <p:nvPr/>
          </p:nvSpPr>
          <p:spPr>
            <a:xfrm>
              <a:off x="2468683" y="26424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R9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38" name="Google Shape;1049338;p5"/>
            <p:cNvSpPr/>
            <p:nvPr/>
          </p:nvSpPr>
          <p:spPr>
            <a:xfrm>
              <a:off x="2468664" y="3102589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R11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39" name="Google Shape;1049339;p5"/>
            <p:cNvSpPr/>
            <p:nvPr/>
          </p:nvSpPr>
          <p:spPr>
            <a:xfrm>
              <a:off x="2468670" y="3332704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R12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40" name="Google Shape;1049340;p5"/>
            <p:cNvSpPr/>
            <p:nvPr/>
          </p:nvSpPr>
          <p:spPr>
            <a:xfrm>
              <a:off x="2468684" y="37929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R14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41" name="Google Shape;1049341;p5"/>
            <p:cNvSpPr/>
            <p:nvPr/>
          </p:nvSpPr>
          <p:spPr>
            <a:xfrm>
              <a:off x="2468674" y="19521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R6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42" name="Google Shape;1049342;p5"/>
            <p:cNvSpPr/>
            <p:nvPr/>
          </p:nvSpPr>
          <p:spPr>
            <a:xfrm>
              <a:off x="2468666" y="40230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/>
                <a:t>R15 0x08000000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49343" name="Google Shape;1049343;p5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44" name="Google Shape;1049344;p5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45" name="Google Shape;1049345;p5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46" name="Google Shape;1049346;p5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47" name="Google Shape;1049347;p5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48" name="Google Shape;1049348;p5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49" name="Google Shape;1049349;p5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50" name="Google Shape;1049350;p5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51" name="Google Shape;1049351;p5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52" name="Google Shape;1049352;p5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53" name="Google Shape;1049353;p5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54" name="Google Shape;1049354;p5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55" name="Google Shape;1049355;p5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56" name="Google Shape;1049356;p5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57" name="Google Shape;1049357;p5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58" name="Google Shape;1049358;p5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59" name="Google Shape;1049359;p5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9360" name="Google Shape;1049360;p5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49361" name="Google Shape;1049361;p5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49362" name="Google Shape;1049362;p5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63" name="Google Shape;1049363;p5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64" name="Google Shape;1049364;p5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65" name="Google Shape;1049365;p5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66" name="Google Shape;1049366;p5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67" name="Google Shape;1049367;p5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68" name="Google Shape;1049368;p5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69" name="Google Shape;1049369;p5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70" name="Google Shape;1049370;p5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71" name="Google Shape;1049371;p5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72" name="Google Shape;1049372;p5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73" name="Google Shape;1049373;p5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74" name="Google Shape;1049374;p5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75" name="Google Shape;1049375;p5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76" name="Google Shape;1049376;p5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77" name="Google Shape;1049377;p5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78" name="Google Shape;1049378;p5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79" name="Google Shape;1049379;p5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80" name="Google Shape;1049380;p5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81" name="Google Shape;1049381;p5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82" name="Google Shape;1049382;p5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83" name="Google Shape;1049383;p5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84" name="Google Shape;1049384;p5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85" name="Google Shape;1049385;p5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86" name="Google Shape;1049386;p5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87" name="Google Shape;1049387;p5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88" name="Google Shape;1049388;p5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89" name="Google Shape;1049389;p5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90" name="Google Shape;1049390;p5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391" name="Google Shape;1049391;p5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92" name="Google Shape;1049392;p5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93" name="Google Shape;1049393;p5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394" name="Google Shape;1049394;p5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95" name="Google Shape;1049395;p5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GPIOC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96" name="Google Shape;1049396;p5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97" name="Google Shape;1049397;p5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Die Adresse von GPIOC ist am Ende des Programms im Code-Speicher gespeichert. </a:t>
            </a:r>
            <a:endParaRPr sz="18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49401" name="Shape 10494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402" name="Google Shape;1049402;p6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03" name="Google Shape;1049403;p6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04" name="Google Shape;1049404;p6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405" name="Google Shape;1049405;p6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06" name="Google Shape;1049406;p6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07" name="Google Shape;1049407;p6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08" name="Google Shape;1049408;p6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09" name="Google Shape;1049409;p6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10" name="Google Shape;1049410;p6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11" name="Google Shape;1049411;p6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12" name="Google Shape;1049412;p6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13" name="Google Shape;1049413;p6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14" name="Google Shape;1049414;p6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15" name="Google Shape;1049415;p6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16" name="Google Shape;1049416;p6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17" name="Google Shape;1049417;p6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18" name="Google Shape;1049418;p6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19" name="Google Shape;1049419;p6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20" name="Google Shape;1049420;p6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21" name="Google Shape;1049421;p6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22" name="Google Shape;1049422;p6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23" name="Google Shape;1049423;p6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24" name="Google Shape;1049424;p6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25" name="Google Shape;1049425;p6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26" name="Google Shape;1049426;p6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27" name="Google Shape;1049427;p6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28" name="Google Shape;1049428;p6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29" name="Google Shape;1049429;p6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30" name="Google Shape;1049430;p6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31" name="Google Shape;1049431;p6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32" name="Google Shape;1049432;p6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33" name="Google Shape;1049433;p6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34" name="Google Shape;1049434;p6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35" name="Google Shape;1049435;p6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36" name="Google Shape;1049436;p6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37" name="Google Shape;1049437;p6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38" name="Google Shape;1049438;p6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39" name="Google Shape;1049439;p6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R15 0x08000000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40" name="Google Shape;1049440;p6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41" name="Google Shape;1049441;p6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42" name="Google Shape;1049442;p6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43" name="Google Shape;1049443;p6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44" name="Google Shape;1049444;p6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45" name="Google Shape;1049445;p6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46" name="Google Shape;1049446;p6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47" name="Google Shape;1049447;p6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48" name="Google Shape;1049448;p6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49" name="Google Shape;1049449;p6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50" name="Google Shape;1049450;p6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51" name="Google Shape;1049451;p6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52" name="Google Shape;1049452;p6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53" name="Google Shape;1049453;p6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54" name="Google Shape;1049454;p6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55" name="Google Shape;1049455;p6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rgbClr val="FFFF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56" name="Google Shape;1049456;p6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9457" name="Google Shape;1049457;p6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49458" name="Google Shape;1049458;p6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49459" name="Google Shape;1049459;p6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60" name="Google Shape;1049460;p6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61" name="Google Shape;1049461;p6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62" name="Google Shape;1049462;p6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63" name="Google Shape;1049463;p6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64" name="Google Shape;1049464;p6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65" name="Google Shape;1049465;p6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66" name="Google Shape;1049466;p6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67" name="Google Shape;1049467;p6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68" name="Google Shape;1049468;p6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69" name="Google Shape;1049469;p6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70" name="Google Shape;1049470;p6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71" name="Google Shape;1049471;p6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72" name="Google Shape;1049472;p6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73" name="Google Shape;1049473;p6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74" name="Google Shape;1049474;p6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75" name="Google Shape;1049475;p6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76" name="Google Shape;1049476;p6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77" name="Google Shape;1049477;p6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78" name="Google Shape;1049478;p6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79" name="Google Shape;1049479;p6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80" name="Google Shape;1049480;p6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81" name="Google Shape;1049481;p6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82" name="Google Shape;1049482;p6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83" name="Google Shape;1049483;p6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84" name="Google Shape;1049484;p6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85" name="Google Shape;1049485;p6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86" name="Google Shape;1049486;p6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87" name="Google Shape;1049487;p6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488" name="Google Shape;1049488;p6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89" name="Google Shape;1049489;p6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90" name="Google Shape;1049490;p6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491" name="Google Shape;1049491;p6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92" name="Google Shape;1049492;p6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GPIOC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93" name="Google Shape;1049493;p6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94" name="Google Shape;1049494;p6"/>
          <p:cNvSpPr/>
          <p:nvPr/>
        </p:nvSpPr>
        <p:spPr>
          <a:xfrm rot="2977948">
            <a:off x="2405863" y="2289143"/>
            <a:ext cx="654018" cy="492262"/>
          </a:xfrm>
          <a:prstGeom prst="rightArrow">
            <a:avLst>
              <a:gd fmla="val 50000" name="adj1"/>
              <a:gd fmla="val 50000" name="adj2"/>
            </a:avLst>
          </a:prstGeom>
          <a:noFill/>
          <a:ln cap="flat" cmpd="sng" w="38100">
            <a:solidFill>
              <a:srgbClr val="FF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9495" name="Google Shape;1049495;p6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R0 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96" name="Google Shape;1049496;p6"/>
          <p:cNvSpPr/>
          <p:nvPr/>
        </p:nvSpPr>
        <p:spPr>
          <a:xfrm rot="-4142406">
            <a:off x="2611908" y="1370878"/>
            <a:ext cx="1987619" cy="492462"/>
          </a:xfrm>
          <a:prstGeom prst="rightArrow">
            <a:avLst>
              <a:gd fmla="val 50000" name="adj1"/>
              <a:gd fmla="val 50000" name="adj2"/>
            </a:avLst>
          </a:prstGeom>
          <a:noFill/>
          <a:ln cap="flat" cmpd="sng" w="38100">
            <a:solidFill>
              <a:srgbClr val="FF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9497" name="Google Shape;1049497;p6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Über den Datenbus wird die Adresse von GPIOC in das Register R0 transportiert</a:t>
            </a:r>
            <a:endParaRPr sz="180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49501" name="Shape 10495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502" name="Google Shape;1049502;p7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03" name="Google Shape;1049503;p7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04" name="Google Shape;1049504;p7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505" name="Google Shape;1049505;p7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06" name="Google Shape;1049506;p7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07" name="Google Shape;1049507;p7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08" name="Google Shape;1049508;p7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09" name="Google Shape;1049509;p7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10" name="Google Shape;1049510;p7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11" name="Google Shape;1049511;p7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12" name="Google Shape;1049512;p7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13" name="Google Shape;1049513;p7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14" name="Google Shape;1049514;p7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15" name="Google Shape;1049515;p7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16" name="Google Shape;1049516;p7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17" name="Google Shape;1049517;p7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18" name="Google Shape;1049518;p7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19" name="Google Shape;1049519;p7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20" name="Google Shape;1049520;p7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21" name="Google Shape;1049521;p7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22" name="Google Shape;1049522;p7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23" name="Google Shape;1049523;p7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24" name="Google Shape;1049524;p7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25" name="Google Shape;1049525;p7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26" name="Google Shape;1049526;p7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27" name="Google Shape;1049527;p7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28" name="Google Shape;1049528;p7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29" name="Google Shape;1049529;p7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30" name="Google Shape;1049530;p7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31" name="Google Shape;1049531;p7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32" name="Google Shape;1049532;p7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33" name="Google Shape;1049533;p7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34" name="Google Shape;1049534;p7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35" name="Google Shape;1049535;p7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36" name="Google Shape;1049536;p7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37" name="Google Shape;1049537;p7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38" name="Google Shape;1049538;p7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39" name="Google Shape;1049539;p7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R15 0x08000000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40" name="Google Shape;1049540;p7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41" name="Google Shape;1049541;p7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42" name="Google Shape;1049542;p7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43" name="Google Shape;1049543;p7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44" name="Google Shape;1049544;p7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45" name="Google Shape;1049545;p7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46" name="Google Shape;1049546;p7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47" name="Google Shape;1049547;p7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48" name="Google Shape;1049548;p7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49" name="Google Shape;1049549;p7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50" name="Google Shape;1049550;p7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51" name="Google Shape;1049551;p7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52" name="Google Shape;1049552;p7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53" name="Google Shape;1049553;p7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54" name="Google Shape;1049554;p7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55" name="Google Shape;1049555;p7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rgbClr val="FFFF00"/>
          </a:solidFill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56" name="Google Shape;1049556;p7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9557" name="Google Shape;1049557;p7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49558" name="Google Shape;1049558;p7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49559" name="Google Shape;1049559;p7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60" name="Google Shape;1049560;p7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61" name="Google Shape;1049561;p7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62" name="Google Shape;1049562;p7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63" name="Google Shape;1049563;p7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64" name="Google Shape;1049564;p7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65" name="Google Shape;1049565;p7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66" name="Google Shape;1049566;p7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67" name="Google Shape;1049567;p7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68" name="Google Shape;1049568;p7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69" name="Google Shape;1049569;p7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70" name="Google Shape;1049570;p7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71" name="Google Shape;1049571;p7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72" name="Google Shape;1049572;p7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73" name="Google Shape;1049573;p7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74" name="Google Shape;1049574;p7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75" name="Google Shape;1049575;p7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76" name="Google Shape;1049576;p7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77" name="Google Shape;1049577;p7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78" name="Google Shape;1049578;p7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79" name="Google Shape;1049579;p7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80" name="Google Shape;1049580;p7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81" name="Google Shape;1049581;p7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82" name="Google Shape;1049582;p7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83" name="Google Shape;1049583;p7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84" name="Google Shape;1049584;p7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85" name="Google Shape;1049585;p7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86" name="Google Shape;1049586;p7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87" name="Google Shape;1049587;p7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588" name="Google Shape;1049588;p7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89" name="Google Shape;1049589;p7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90" name="Google Shape;1049590;p7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591" name="Google Shape;1049591;p7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92" name="Google Shape;1049592;p7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GPIOC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93" name="Google Shape;1049593;p7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94" name="Google Shape;1049594;p7"/>
          <p:cNvSpPr/>
          <p:nvPr/>
        </p:nvSpPr>
        <p:spPr>
          <a:xfrm rot="2977948">
            <a:off x="2405863" y="2289143"/>
            <a:ext cx="654018" cy="492262"/>
          </a:xfrm>
          <a:prstGeom prst="rightArrow">
            <a:avLst>
              <a:gd fmla="val 50000" name="adj1"/>
              <a:gd fmla="val 50000" name="adj2"/>
            </a:avLst>
          </a:prstGeom>
          <a:noFill/>
          <a:ln cap="flat" cmpd="sng" w="38100">
            <a:solidFill>
              <a:srgbClr val="FF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9595" name="Google Shape;1049595;p7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96" name="Google Shape;1049596;p7"/>
          <p:cNvSpPr/>
          <p:nvPr/>
        </p:nvSpPr>
        <p:spPr>
          <a:xfrm rot="-4142406">
            <a:off x="2611908" y="1370878"/>
            <a:ext cx="1987619" cy="492462"/>
          </a:xfrm>
          <a:prstGeom prst="rightArrow">
            <a:avLst>
              <a:gd fmla="val 50000" name="adj1"/>
              <a:gd fmla="val 50000" name="adj2"/>
            </a:avLst>
          </a:prstGeom>
          <a:noFill/>
          <a:ln cap="flat" cmpd="sng" w="38100">
            <a:solidFill>
              <a:srgbClr val="FF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9597" name="Google Shape;1049597;p7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Register R0 speichert jetzt die Adresse von GPIOC. Damit ist der erste Befehl ausgeführt.</a:t>
            </a:r>
            <a:endParaRPr sz="180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49601" name="Shape 10496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602" name="Google Shape;1049602;p8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03" name="Google Shape;1049603;p8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04" name="Google Shape;1049604;p8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cap="flat" cmpd="sng" w="381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605" name="Google Shape;1049605;p8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06" name="Google Shape;1049606;p8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07" name="Google Shape;1049607;p8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08" name="Google Shape;1049608;p8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09" name="Google Shape;1049609;p8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10" name="Google Shape;1049610;p8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11" name="Google Shape;1049611;p8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12" name="Google Shape;1049612;p8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13" name="Google Shape;1049613;p8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14" name="Google Shape;1049614;p8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fmla="val 50000" name="adj1"/>
              <a:gd fmla="val 682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15" name="Google Shape;1049615;p8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16" name="Google Shape;1049616;p8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17" name="Google Shape;1049617;p8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18" name="Google Shape;1049618;p8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19" name="Google Shape;1049619;p8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fmla="val 50000" name="adj1"/>
              <a:gd fmla="val 38753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20" name="Google Shape;1049620;p8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21" name="Google Shape;1049621;p8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22" name="Google Shape;1049622;p8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23" name="Google Shape;1049623;p8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24" name="Google Shape;1049624;p8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25" name="Google Shape;1049625;p8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49626" name="Google Shape;1049626;p8"/>
          <p:cNvGrpSpPr/>
          <p:nvPr/>
        </p:nvGrpSpPr>
        <p:grpSpPr>
          <a:xfrm>
            <a:off x="3253041" y="513091"/>
            <a:ext cx="1392887" cy="3681600"/>
            <a:chOff x="2468664" y="571500"/>
            <a:chExt cx="797120" cy="3681600"/>
          </a:xfrm>
        </p:grpSpPr>
        <p:sp>
          <p:nvSpPr>
            <p:cNvPr id="1049627" name="Google Shape;1049627;p8"/>
            <p:cNvSpPr/>
            <p:nvPr/>
          </p:nvSpPr>
          <p:spPr>
            <a:xfrm>
              <a:off x="2468675" y="14919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R4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28" name="Google Shape;1049628;p8"/>
            <p:cNvSpPr/>
            <p:nvPr/>
          </p:nvSpPr>
          <p:spPr>
            <a:xfrm>
              <a:off x="2468668" y="2872501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R10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29" name="Google Shape;1049629;p8"/>
            <p:cNvSpPr/>
            <p:nvPr/>
          </p:nvSpPr>
          <p:spPr>
            <a:xfrm>
              <a:off x="2468675" y="5715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latin typeface="Arial"/>
                  <a:ea typeface="Arial"/>
                  <a:cs typeface="Arial"/>
                  <a:sym typeface="Arial"/>
                </a:rPr>
                <a:t>R0 GPIOC</a:t>
              </a:r>
              <a:endParaRPr b="0" i="0" sz="1100" u="none" cap="none" strike="noStrike"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30" name="Google Shape;1049630;p8"/>
            <p:cNvSpPr/>
            <p:nvPr/>
          </p:nvSpPr>
          <p:spPr>
            <a:xfrm>
              <a:off x="2468675" y="8016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31" name="Google Shape;1049631;p8"/>
            <p:cNvSpPr/>
            <p:nvPr/>
          </p:nvSpPr>
          <p:spPr>
            <a:xfrm>
              <a:off x="2468675" y="10317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32" name="Google Shape;1049632;p8"/>
            <p:cNvSpPr/>
            <p:nvPr/>
          </p:nvSpPr>
          <p:spPr>
            <a:xfrm>
              <a:off x="2468675" y="12618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R3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33" name="Google Shape;1049633;p8"/>
            <p:cNvSpPr/>
            <p:nvPr/>
          </p:nvSpPr>
          <p:spPr>
            <a:xfrm>
              <a:off x="2468675" y="17220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R5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34" name="Google Shape;1049634;p8"/>
            <p:cNvSpPr/>
            <p:nvPr/>
          </p:nvSpPr>
          <p:spPr>
            <a:xfrm>
              <a:off x="2468675" y="24123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R8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35" name="Google Shape;1049635;p8"/>
            <p:cNvSpPr/>
            <p:nvPr/>
          </p:nvSpPr>
          <p:spPr>
            <a:xfrm>
              <a:off x="2468666" y="21822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R7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36" name="Google Shape;1049636;p8"/>
            <p:cNvSpPr/>
            <p:nvPr/>
          </p:nvSpPr>
          <p:spPr>
            <a:xfrm>
              <a:off x="2468683" y="26424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R9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37" name="Google Shape;1049637;p8"/>
            <p:cNvSpPr/>
            <p:nvPr/>
          </p:nvSpPr>
          <p:spPr>
            <a:xfrm>
              <a:off x="2468664" y="3102589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R11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38" name="Google Shape;1049638;p8"/>
            <p:cNvSpPr/>
            <p:nvPr/>
          </p:nvSpPr>
          <p:spPr>
            <a:xfrm>
              <a:off x="2468670" y="3332704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R12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39" name="Google Shape;1049639;p8"/>
            <p:cNvSpPr/>
            <p:nvPr/>
          </p:nvSpPr>
          <p:spPr>
            <a:xfrm>
              <a:off x="2468684" y="37929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R14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40" name="Google Shape;1049640;p8"/>
            <p:cNvSpPr/>
            <p:nvPr/>
          </p:nvSpPr>
          <p:spPr>
            <a:xfrm>
              <a:off x="2468674" y="19521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de-DE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R6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41" name="Google Shape;1049641;p8"/>
            <p:cNvSpPr/>
            <p:nvPr/>
          </p:nvSpPr>
          <p:spPr>
            <a:xfrm>
              <a:off x="2468666" y="4023000"/>
              <a:ext cx="797100" cy="230100"/>
            </a:xfrm>
            <a:prstGeom prst="rect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>
              <a:def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lv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>
                  <a:solidFill>
                    <a:srgbClr val="FF0000"/>
                  </a:solidFill>
                </a:rPr>
                <a:t>R15 0x08000002</a:t>
              </a:r>
              <a:endParaRPr b="0" i="0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49642" name="Google Shape;1049642;p8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43" name="Google Shape;1049643;p8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44" name="Google Shape;1049644;p8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45" name="Google Shape;1049645;p8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46" name="Google Shape;1049646;p8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47" name="Google Shape;1049647;p8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48" name="Google Shape;1049648;p8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49" name="Google Shape;1049649;p8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50" name="Google Shape;1049650;p8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51" name="Google Shape;1049651;p8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52" name="Google Shape;1049652;p8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53" name="Google Shape;1049653;p8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54" name="Google Shape;1049654;p8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55" name="Google Shape;1049655;p8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56" name="Google Shape;1049656;p8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57" name="Google Shape;1049657;p8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fmla="val 50000" name="adj1"/>
              <a:gd fmla="val 61094" name="adj2"/>
            </a:avLst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9658" name="Google Shape;1049658;p8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49659" name="Google Shape;1049659;p8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49660" name="Google Shape;1049660;p8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rgbClr val="000000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61" name="Google Shape;1049661;p8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62" name="Google Shape;1049662;p8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63" name="Google Shape;1049663;p8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64" name="Google Shape;1049664;p8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65" name="Google Shape;1049665;p8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66" name="Google Shape;1049666;p8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67" name="Google Shape;1049667;p8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68" name="Google Shape;1049668;p8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69" name="Google Shape;1049669;p8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70" name="Google Shape;1049670;p8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71" name="Google Shape;1049671;p8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72" name="Google Shape;1049672;p8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73" name="Google Shape;1049673;p8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74" name="Google Shape;1049674;p8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75" name="Google Shape;1049675;p8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76" name="Google Shape;1049676;p8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77" name="Google Shape;1049677;p8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78" name="Google Shape;1049678;p8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79" name="Google Shape;1049679;p8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80" name="Google Shape;1049680;p8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81" name="Google Shape;1049681;p8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82" name="Google Shape;1049682;p8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83" name="Google Shape;1049683;p8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84" name="Google Shape;1049684;p8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85" name="Google Shape;1049685;p8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86" name="Google Shape;1049686;p8"/>
          <p:cNvSpPr/>
          <p:nvPr/>
        </p:nvSpPr>
        <p:spPr>
          <a:xfrm flipH="1" rot="10800000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87" name="Google Shape;1049687;p8"/>
          <p:cNvSpPr/>
          <p:nvPr/>
        </p:nvSpPr>
        <p:spPr>
          <a:xfrm flipH="1" rot="10800000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88" name="Google Shape;1049688;p8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689" name="Google Shape;1049689;p8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90" name="Google Shape;1049690;p8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91" name="Google Shape;1049691;p8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b="0" i="0" lang="de-DE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b="0" i="0" sz="11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692" name="Google Shape;1049692;p8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de-DE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93" name="Google Shape;1049693;p8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94" name="Google Shape;1049694;p8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cap="flat" cmpd="sng" w="381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b="0" i="0" sz="11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95" name="Google Shape;1049695;p8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de-DE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96" name="Google Shape;1049696;p8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fmla="val 12500" name="adj"/>
            </a:avLst>
          </a:prstGeom>
          <a:solidFill>
            <a:srgbClr val="FCE5CD"/>
          </a:solidFill>
          <a:ln cap="flat" cmpd="sng" w="3810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def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Programmcounter wird um 2 erhöht. Dadurch wird die nächste Instruktion ausgwählt: </a:t>
            </a:r>
            <a:endParaRPr sz="18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mov R1, #0x55 mov (bewege) den hexadezimalen Zahlenwerte 0x55 in das Register R1</a:t>
            </a:r>
            <a:endParaRPr sz="18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